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C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4660"/>
  </p:normalViewPr>
  <p:slideViewPr>
    <p:cSldViewPr snapToGrid="0">
      <p:cViewPr varScale="1">
        <p:scale>
          <a:sx n="64" d="100"/>
          <a:sy n="64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AB45A-58AA-429F-9B2A-14C469442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F4946-31C3-4076-B21C-C2C9E1FD5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B5E13-D055-45D4-8C07-5DAD4D36E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EF16-CC3F-41F7-B780-D81EC6D5DB1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691CD-DE85-44A1-A592-148DA740B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EDF7C-9763-4571-BF4C-CE989C28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4FFB-0408-4219-A344-084495DA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0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28B86-974B-4173-86A4-A3BAE0169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4A5AB7-FB25-44F9-A80D-EF6B80216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EBBDE-5146-4860-91EE-211D95D5B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EF16-CC3F-41F7-B780-D81EC6D5DB1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185FD-18CA-4367-8978-C9B21012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CC90C-ABEF-4037-B67B-F0777F760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4FFB-0408-4219-A344-084495DA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75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CA776C-288B-4E4D-B2AF-6CE7FE319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C660EC-04C2-4FC1-9950-B5B619BB4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9FC6F-A760-4B97-B351-0698AC544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EF16-CC3F-41F7-B780-D81EC6D5DB1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815C5-9239-4161-BC69-21561BE78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4BEFD-30CB-4C9F-A0A9-256506D1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4FFB-0408-4219-A344-084495DA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08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6DFDC-D657-401A-A2D0-B4905944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1AAF-0B41-4809-A275-807C22C17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E3FB0-114A-4001-9463-FF678C9A4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EF16-CC3F-41F7-B780-D81EC6D5DB1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21DB4-166E-4547-BA9A-C8637D586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46343-1CDE-4C0E-B7FA-91207635D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4FFB-0408-4219-A344-084495DA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8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6F31E-2E79-45A6-8D3B-215A6E1E9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243E5-2DE8-4FD6-82CE-0E3ED6BFE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7668A-F132-4709-BA93-7765FD434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EF16-CC3F-41F7-B780-D81EC6D5DB1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4317F-BBF2-4B1E-9A6C-9AFD0639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3CB86-3AD7-4A66-B3D2-CB1DE8EA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4FFB-0408-4219-A344-084495DA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0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E3917-6737-4A69-8F6A-59433612B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B4F18-A95F-4A67-B1B5-317BA152F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50DD8-66C0-48BB-871A-7BF6FD4BD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9D43C8-437B-45E7-B734-11074109C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EF16-CC3F-41F7-B780-D81EC6D5DB1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39D7E-7905-452B-A742-16AB2B5D7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CD83A-8A82-4F96-A39F-52699F23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4FFB-0408-4219-A344-084495DA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9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6B24-F8B3-46AE-ABE6-AF34208D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3E61B-D22A-4001-B176-1FF1AC1F5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1967A-2A63-435E-BCC5-ACA7C6F2F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E9405-076E-4549-AA82-31BAF3BD7A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AC0039-EA84-4727-8125-90DE16A5A9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A96FA8-5448-45B1-9C02-2AAA84011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EF16-CC3F-41F7-B780-D81EC6D5DB1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1785E-5DC5-4CE8-819E-8C295C50F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D7EDB4-4199-45BE-AA6B-EC441A84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4FFB-0408-4219-A344-084495DA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7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21F92-1008-4166-BCF1-B9FB7F69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94D967-5BC1-4AF4-AC75-BA5F569C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EF16-CC3F-41F7-B780-D81EC6D5DB1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C4DD13-D75A-4A87-A782-AB2ED4CA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9DA82-FDBC-4D20-8B8F-B6D4ABC87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4FFB-0408-4219-A344-084495DA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6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0A2278-0585-4BF6-BEEF-03578A4FB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EF16-CC3F-41F7-B780-D81EC6D5DB1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F2141E-B45F-4622-9274-F071B51C9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E269F-ECA4-4EED-809D-2CE975C5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4FFB-0408-4219-A344-084495DA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3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21FAF-2F0B-43C3-AD92-B415338A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838E0-BE81-46D7-84C3-927413A91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91859-0A74-40D8-ACD4-284BF0E7F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569A1-28DD-4789-ADB6-B7B64CF8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EF16-CC3F-41F7-B780-D81EC6D5DB1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1E22B-F8F1-4383-8F14-2B6A1E3A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C4119-61A4-4CA1-B7D2-FF3C0FEED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4FFB-0408-4219-A344-084495DA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9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FA86B-2575-4C46-835D-BECDD8A2A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28152D-0D18-40F9-B19A-E663A6EBE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1C4DA-9821-4266-BDBD-E7AD515DB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946F7-9D82-494A-B3CE-5D795C64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EF16-CC3F-41F7-B780-D81EC6D5DB1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902A3-8209-4072-98AD-F5CCF9CC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63B24-0FA1-43F7-834A-DA288E988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4FFB-0408-4219-A344-084495DA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8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5E0999-8AF2-48FE-A3AC-5F09D8EBA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8A4FE-20E1-4C4F-862E-F934D44C6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E32E-F1C9-4D90-A889-A03696FC8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2EF16-CC3F-41F7-B780-D81EC6D5DB1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A2BC1-2EE9-4EC4-9CEF-C547A068A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5655F-F59F-45F2-AEC1-5B78B94AF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64FFB-0408-4219-A344-084495DA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98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7C6CDCB9-B7AE-45CA-93A1-694D1AF327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96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B2631027-66F2-47C1-AA41-9CBC0D99C9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6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71957731-8804-4D6F-87DD-1C903E4CE8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94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F2471102-EBDC-4005-966B-E0B96E5751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15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8623CEEC-1066-44A3-882F-98D7F365C4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4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05526118-88A5-49CB-B078-A50D2CB205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26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A7A80097-0082-4577-A22B-35E0F0D581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33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3E32446E-E23B-49ED-8FD6-987759E03B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11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7CFF5965-13F4-474D-8CAC-3EBF95FEBC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76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042F316D-0086-43F5-B964-9DCCDEC7B7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87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526D0680-3E93-49F8-849C-8ABA4B960D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62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ED3D4B2-0684-46FD-9A24-49D282048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Martin</dc:creator>
  <cp:lastModifiedBy>Cassy</cp:lastModifiedBy>
  <cp:revision>8</cp:revision>
  <dcterms:created xsi:type="dcterms:W3CDTF">2021-01-10T21:16:17Z</dcterms:created>
  <dcterms:modified xsi:type="dcterms:W3CDTF">2021-02-08T21:09:29Z</dcterms:modified>
</cp:coreProperties>
</file>