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6CC0-CA09-4358-8C76-A0CD5A25C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291AB-B995-4BB6-91E3-54CFB67F9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BFC8E-5E5E-44C6-AE52-6541A435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7EB8E-F5C5-4FA2-B47B-8ECF2160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C2EB6-3FDA-4744-806A-1DAA1640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8711-FF53-493B-AB23-B01524E2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52B19-5B6C-4110-9686-630867D9D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B92E1-51D5-43E5-857A-A9395A2B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BB39D-09D3-477D-9F43-A0180F6B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626DC-38C5-4D98-B023-6A16276A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7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99F87-D550-446F-BCE3-5CAA06227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D7CC8-C4DF-466D-985B-FA57BF2B3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DBB3F-1723-4822-8B7D-B1D9AD04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48980-B0E7-4DDC-A47E-D959B751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9E7E-7D23-4874-A769-7605F949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AFB6-DB24-4077-9A61-8C3275A9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5B5C3-92AE-4688-8FC6-D65F9892E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5F5A5-367E-448A-BBE4-6ADE4638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557E-5AB2-453C-BDBD-11A81F5E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81FB4-3D98-40AB-AC10-BD34FAC8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9B11-84B6-4598-8C5B-B1E43561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517E0-18CD-477D-B770-7AF3470D0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402CD-999F-4BA1-A52E-45101882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69CB5-EF59-4818-AEAA-3211DAAA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71BF-9A8B-448B-A470-B54E757C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4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453B-F6F5-4243-9347-C7DB6E9D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B0F1C-52DD-41C2-B4FC-7C58B141F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DD2C9-AAEC-446A-8CAE-D0A6906BB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6A449-76F5-4F7A-94D5-8D7CB624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E9BB8-40E9-42F5-B31C-D974B367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F58B8-C0CC-4F54-996C-F579BE68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6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43D8-DACD-4301-BDDD-6CE5AAA4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8F6FD-2EE8-4809-B71D-218DF2B70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33193-3D70-4654-B127-CECAD1C3C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E868-DF7C-4BCD-9550-376D05B77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5C082D-7EDC-4D52-867D-4139F7A64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090EC-7E7C-431D-8D70-FEEEF537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6DF57-EF73-4B3C-86D7-FE797649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EE792F-145C-47B9-8135-EC6F930E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06A4-64E4-4DE9-8513-8FA6BFE5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B2B3F-FEFA-4733-B30E-D9FC33BD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635F8-26AC-45DC-831E-2EBA236A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D5B52-A158-465C-A6A0-07A675E1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9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2469A-7255-4C5F-B774-26E33003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E1CCA-60ED-4CDA-B186-3532532D6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E8326-2D3A-4A71-85DB-F9B2DD05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7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97E6-EF07-42E8-94ED-CBF4215C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CC45C-1269-441C-903D-CE012F9C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A0688-E4D3-47AC-B023-EFD3C4F0F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DA27C-AC1D-4CF9-A8DC-A61ECCA7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DD106-DD11-4EF6-9011-BDC977C3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DDACA-595C-4A68-B6CD-D19F5236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E6CF-DA98-4D64-92DF-A39683C6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DC736-F2B7-4F5C-9133-C3E7C33A6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F223F-B8DE-428A-8A90-D64CF51E0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CD2F-2BE6-4986-B9CC-E3D2CB98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5ECF0-A1CA-4C90-91F9-F1C36D9B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95F98-ABAB-4762-AD6A-0FA16997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0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98AE4-5518-4D5D-88EA-58F0B1C0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80FE4-9B33-4E46-AA57-13C6AF817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C1044-BB7B-49AF-AB79-857F61954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FD7F-9EDD-4DD7-9AEE-7DE28ADF5CE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DBE15-025A-44F7-89E5-AB82CACF4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37519-4660-44C8-876B-251DB1F57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4D4D-430B-403B-B85C-2D8754B7B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3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E57B9BA-02A1-4789-8949-487701C08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5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BA94C16-0B06-4780-BE89-427DE9C4A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3957F6A-BF1D-4A90-A315-70E318D67710}"/>
              </a:ext>
            </a:extLst>
          </p:cNvPr>
          <p:cNvGrpSpPr/>
          <p:nvPr/>
        </p:nvGrpSpPr>
        <p:grpSpPr>
          <a:xfrm>
            <a:off x="5874747" y="2106837"/>
            <a:ext cx="1898468" cy="4910905"/>
            <a:chOff x="5874747" y="2106837"/>
            <a:chExt cx="1898468" cy="491090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EE47C1-A5F6-492F-A862-7BA8F46B364A}"/>
                </a:ext>
              </a:extLst>
            </p:cNvPr>
            <p:cNvSpPr/>
            <p:nvPr/>
          </p:nvSpPr>
          <p:spPr>
            <a:xfrm>
              <a:off x="5874747" y="2603226"/>
              <a:ext cx="1898468" cy="4414516"/>
            </a:xfrm>
            <a:prstGeom prst="rect">
              <a:avLst/>
            </a:prstGeom>
            <a:solidFill>
              <a:srgbClr val="E86047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9BE8783-081A-4097-9E47-2A3E6EE9A22D}"/>
                </a:ext>
              </a:extLst>
            </p:cNvPr>
            <p:cNvSpPr/>
            <p:nvPr/>
          </p:nvSpPr>
          <p:spPr>
            <a:xfrm>
              <a:off x="6336301" y="2106837"/>
              <a:ext cx="975360" cy="975360"/>
            </a:xfrm>
            <a:prstGeom prst="ellipse">
              <a:avLst/>
            </a:prstGeom>
            <a:solidFill>
              <a:srgbClr val="E8604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57DBD0-C026-475A-BC55-889F79522FAD}"/>
                </a:ext>
              </a:extLst>
            </p:cNvPr>
            <p:cNvSpPr txBox="1"/>
            <p:nvPr/>
          </p:nvSpPr>
          <p:spPr>
            <a:xfrm>
              <a:off x="6607415" y="2388575"/>
              <a:ext cx="433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35FA8C-D748-4C0A-A2C4-47C3370B71EB}"/>
                </a:ext>
              </a:extLst>
            </p:cNvPr>
            <p:cNvSpPr txBox="1"/>
            <p:nvPr/>
          </p:nvSpPr>
          <p:spPr>
            <a:xfrm>
              <a:off x="5972635" y="3275551"/>
              <a:ext cx="170270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INGRESA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DETALLES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DEL CLIENTE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ENVÍA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27686B-5FE0-46D8-9836-9DB2AD63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1858">
            <a:off x="8230278" y="1199064"/>
            <a:ext cx="2789916" cy="54280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A57C947-7619-496F-B51E-11D1ECD15129}"/>
              </a:ext>
            </a:extLst>
          </p:cNvPr>
          <p:cNvGrpSpPr/>
          <p:nvPr/>
        </p:nvGrpSpPr>
        <p:grpSpPr>
          <a:xfrm>
            <a:off x="839438" y="2116183"/>
            <a:ext cx="2099137" cy="4910905"/>
            <a:chOff x="839438" y="2116183"/>
            <a:chExt cx="2099137" cy="491090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3E6095-33B3-447F-BB1B-6199A3069B0C}"/>
                </a:ext>
              </a:extLst>
            </p:cNvPr>
            <p:cNvSpPr/>
            <p:nvPr/>
          </p:nvSpPr>
          <p:spPr>
            <a:xfrm>
              <a:off x="939773" y="2612572"/>
              <a:ext cx="1898468" cy="4414516"/>
            </a:xfrm>
            <a:prstGeom prst="rect">
              <a:avLst/>
            </a:prstGeom>
            <a:solidFill>
              <a:srgbClr val="E86047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AD295D-A0E2-47C6-B691-3CD7E0CCAB84}"/>
                </a:ext>
              </a:extLst>
            </p:cNvPr>
            <p:cNvSpPr/>
            <p:nvPr/>
          </p:nvSpPr>
          <p:spPr>
            <a:xfrm>
              <a:off x="1401327" y="2116183"/>
              <a:ext cx="975360" cy="975360"/>
            </a:xfrm>
            <a:prstGeom prst="ellipse">
              <a:avLst/>
            </a:prstGeom>
            <a:solidFill>
              <a:srgbClr val="E8604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2EBB1C-D7FA-4621-9DB6-8BE10C65010F}"/>
                </a:ext>
              </a:extLst>
            </p:cNvPr>
            <p:cNvSpPr txBox="1"/>
            <p:nvPr/>
          </p:nvSpPr>
          <p:spPr>
            <a:xfrm>
              <a:off x="1719730" y="2397921"/>
              <a:ext cx="338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54A231-32CC-4F6A-A03E-46EA5A120701}"/>
                </a:ext>
              </a:extLst>
            </p:cNvPr>
            <p:cNvSpPr txBox="1"/>
            <p:nvPr/>
          </p:nvSpPr>
          <p:spPr>
            <a:xfrm>
              <a:off x="1152270" y="3284897"/>
              <a:ext cx="14734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ACCEDE 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BOS.CLUB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A7D4D5B-CF07-4515-81F8-988900A86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38" y="4284033"/>
              <a:ext cx="2099137" cy="19427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B19E04-D027-42B1-B03F-CEF8D9D341F4}"/>
              </a:ext>
            </a:extLst>
          </p:cNvPr>
          <p:cNvGrpSpPr/>
          <p:nvPr/>
        </p:nvGrpSpPr>
        <p:grpSpPr>
          <a:xfrm>
            <a:off x="3404954" y="2116183"/>
            <a:ext cx="1898468" cy="4910905"/>
            <a:chOff x="3404954" y="2116183"/>
            <a:chExt cx="1898468" cy="491090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5FC19A-E5BB-432E-A0E7-3C72B1926982}"/>
                </a:ext>
              </a:extLst>
            </p:cNvPr>
            <p:cNvSpPr/>
            <p:nvPr/>
          </p:nvSpPr>
          <p:spPr>
            <a:xfrm>
              <a:off x="3404954" y="2612572"/>
              <a:ext cx="1898468" cy="4414516"/>
            </a:xfrm>
            <a:prstGeom prst="rect">
              <a:avLst/>
            </a:prstGeom>
            <a:solidFill>
              <a:srgbClr val="E86047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125498-5E3B-45C2-B7EE-1F1A6450A112}"/>
                </a:ext>
              </a:extLst>
            </p:cNvPr>
            <p:cNvSpPr/>
            <p:nvPr/>
          </p:nvSpPr>
          <p:spPr>
            <a:xfrm>
              <a:off x="3866508" y="2116183"/>
              <a:ext cx="975360" cy="975360"/>
            </a:xfrm>
            <a:prstGeom prst="ellipse">
              <a:avLst/>
            </a:prstGeom>
            <a:solidFill>
              <a:srgbClr val="E8604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A74ACC-38E4-4E51-8CEF-B236C9121E13}"/>
                </a:ext>
              </a:extLst>
            </p:cNvPr>
            <p:cNvSpPr txBox="1"/>
            <p:nvPr/>
          </p:nvSpPr>
          <p:spPr>
            <a:xfrm>
              <a:off x="4144836" y="2397921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E82D80-252E-4393-BBE0-B83618E94B1C}"/>
                </a:ext>
              </a:extLst>
            </p:cNvPr>
            <p:cNvSpPr txBox="1"/>
            <p:nvPr/>
          </p:nvSpPr>
          <p:spPr>
            <a:xfrm>
              <a:off x="3419481" y="3284897"/>
              <a:ext cx="18694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HAZ CLIC 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ENVIAR ECOs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9DCC77-5C40-4A93-B169-BCB948E8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6413" y="4607302"/>
              <a:ext cx="1143000" cy="342900"/>
            </a:xfrm>
            <a:prstGeom prst="roundRect">
              <a:avLst>
                <a:gd name="adj" fmla="val 1875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7053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F21FFD7-892D-4C1C-9040-28E4ACF5B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9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A28D53A-A519-451D-B3E4-F878F1E8B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5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F89F184-FAAD-4839-B878-0168793427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9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C3AE937-DEF2-4F2E-8632-7A5D3E35AE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4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CE93151-EF15-47CD-988F-05CBA73ED9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AEA5B6-0626-49B4-9C05-8425A5E590AA}"/>
              </a:ext>
            </a:extLst>
          </p:cNvPr>
          <p:cNvGrpSpPr/>
          <p:nvPr/>
        </p:nvGrpSpPr>
        <p:grpSpPr>
          <a:xfrm>
            <a:off x="8123734" y="3931188"/>
            <a:ext cx="3794607" cy="2773941"/>
            <a:chOff x="8123734" y="3931188"/>
            <a:chExt cx="3794607" cy="27739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102FF8-F4D4-44C8-9E33-ED8202C1AA08}"/>
                </a:ext>
              </a:extLst>
            </p:cNvPr>
            <p:cNvSpPr txBox="1"/>
            <p:nvPr/>
          </p:nvSpPr>
          <p:spPr>
            <a:xfrm>
              <a:off x="10127690" y="5035229"/>
              <a:ext cx="14055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25%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42EB5-C8F0-42C5-B5E0-EDE4FD91675F}"/>
                </a:ext>
              </a:extLst>
            </p:cNvPr>
            <p:cNvSpPr txBox="1"/>
            <p:nvPr/>
          </p:nvSpPr>
          <p:spPr>
            <a:xfrm>
              <a:off x="8123734" y="5036683"/>
              <a:ext cx="15027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75%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9D647E-10EF-414F-9819-1E2F348E1DFD}"/>
                </a:ext>
              </a:extLst>
            </p:cNvPr>
            <p:cNvSpPr/>
            <p:nvPr/>
          </p:nvSpPr>
          <p:spPr>
            <a:xfrm>
              <a:off x="8265989" y="5378795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D46486-7045-4FCA-9B28-37D4814689FD}"/>
                </a:ext>
              </a:extLst>
            </p:cNvPr>
            <p:cNvSpPr/>
            <p:nvPr/>
          </p:nvSpPr>
          <p:spPr>
            <a:xfrm>
              <a:off x="8513871" y="5450631"/>
              <a:ext cx="8835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Tu</a:t>
              </a:r>
              <a:endParaRPr kumimoji="0" lang="en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5A4756-F3B2-491F-850C-351E1AD29765}"/>
                </a:ext>
              </a:extLst>
            </p:cNvPr>
            <p:cNvSpPr/>
            <p:nvPr/>
          </p:nvSpPr>
          <p:spPr>
            <a:xfrm>
              <a:off x="10221398" y="5378795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2240E8-62F3-4EFE-A1A9-A5943FB67535}"/>
                </a:ext>
              </a:extLst>
            </p:cNvPr>
            <p:cNvSpPr/>
            <p:nvPr/>
          </p:nvSpPr>
          <p:spPr>
            <a:xfrm>
              <a:off x="10241655" y="5450373"/>
              <a:ext cx="12080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Upline</a:t>
              </a:r>
              <a:endParaRPr kumimoji="0" lang="en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64C530-30CC-4B43-A5B4-217B442E1A0F}"/>
                </a:ext>
              </a:extLst>
            </p:cNvPr>
            <p:cNvCxnSpPr>
              <a:cxnSpLocks/>
            </p:cNvCxnSpPr>
            <p:nvPr/>
          </p:nvCxnSpPr>
          <p:spPr>
            <a:xfrm>
              <a:off x="9842563" y="3931777"/>
              <a:ext cx="846152" cy="1064886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F3028E-D724-4BED-9789-620A758E22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1599" y="3931188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CEBA7C-734C-4CD0-A333-22C00AEF369B}"/>
                </a:ext>
              </a:extLst>
            </p:cNvPr>
            <p:cNvSpPr txBox="1"/>
            <p:nvPr/>
          </p:nvSpPr>
          <p:spPr>
            <a:xfrm>
              <a:off x="9795031" y="5966465"/>
              <a:ext cx="21233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Primer Upline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Suscriptor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de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BOS.Club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402C36-C763-4CF2-B139-CC52CEBC3A2D}"/>
              </a:ext>
            </a:extLst>
          </p:cNvPr>
          <p:cNvGrpSpPr/>
          <p:nvPr/>
        </p:nvGrpSpPr>
        <p:grpSpPr>
          <a:xfrm>
            <a:off x="6104269" y="2367728"/>
            <a:ext cx="4726172" cy="1927753"/>
            <a:chOff x="6104269" y="2367728"/>
            <a:chExt cx="4726172" cy="192775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91FA06-B743-4B9A-A0E1-4EA41DBD1522}"/>
                </a:ext>
              </a:extLst>
            </p:cNvPr>
            <p:cNvSpPr/>
            <p:nvPr/>
          </p:nvSpPr>
          <p:spPr>
            <a:xfrm>
              <a:off x="6104269" y="3798628"/>
              <a:ext cx="2123310" cy="493487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105094-216A-4683-89BD-740385421185}"/>
                </a:ext>
              </a:extLst>
            </p:cNvPr>
            <p:cNvSpPr txBox="1"/>
            <p:nvPr/>
          </p:nvSpPr>
          <p:spPr>
            <a:xfrm>
              <a:off x="6104270" y="3454539"/>
              <a:ext cx="21233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50%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EF33105-7716-40D1-9814-6E69737F1B4F}"/>
                </a:ext>
              </a:extLst>
            </p:cNvPr>
            <p:cNvCxnSpPr>
              <a:cxnSpLocks/>
            </p:cNvCxnSpPr>
            <p:nvPr/>
          </p:nvCxnSpPr>
          <p:spPr>
            <a:xfrm>
              <a:off x="8606760" y="2555067"/>
              <a:ext cx="699131" cy="854991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23C406-AD1D-441C-A208-10B59B783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4899" y="2367728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E6265F-BE5E-4FC6-A141-5BD9C16D8E60}"/>
                </a:ext>
              </a:extLst>
            </p:cNvPr>
            <p:cNvSpPr txBox="1"/>
            <p:nvPr/>
          </p:nvSpPr>
          <p:spPr>
            <a:xfrm>
              <a:off x="6180359" y="3895300"/>
              <a:ext cx="2012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BV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en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Binario</a:t>
              </a:r>
              <a:endParaRPr kumimoji="0" lang="en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ACB81E-21FB-4E64-B488-BE50B2E48190}"/>
                </a:ext>
              </a:extLst>
            </p:cNvPr>
            <p:cNvSpPr txBox="1"/>
            <p:nvPr/>
          </p:nvSpPr>
          <p:spPr>
            <a:xfrm>
              <a:off x="8692726" y="3463417"/>
              <a:ext cx="21233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50%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D7F18B-FB58-4274-B8D5-22C52555459C}"/>
                </a:ext>
              </a:extLst>
            </p:cNvPr>
            <p:cNvSpPr/>
            <p:nvPr/>
          </p:nvSpPr>
          <p:spPr>
            <a:xfrm>
              <a:off x="8687313" y="3801994"/>
              <a:ext cx="2123310" cy="493487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F0D1BE-949E-41F6-8399-A88B5E1EECE4}"/>
                </a:ext>
              </a:extLst>
            </p:cNvPr>
            <p:cNvSpPr txBox="1"/>
            <p:nvPr/>
          </p:nvSpPr>
          <p:spPr>
            <a:xfrm>
              <a:off x="8707131" y="3896880"/>
              <a:ext cx="2123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Bono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en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efectivo</a:t>
              </a:r>
              <a:endParaRPr kumimoji="0" lang="en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1FCF37-482F-4F72-8B37-ADFA89A4764D}"/>
              </a:ext>
            </a:extLst>
          </p:cNvPr>
          <p:cNvGrpSpPr/>
          <p:nvPr/>
        </p:nvGrpSpPr>
        <p:grpSpPr>
          <a:xfrm>
            <a:off x="7591435" y="1946015"/>
            <a:ext cx="1714456" cy="681303"/>
            <a:chOff x="7591435" y="1946015"/>
            <a:chExt cx="1714456" cy="68130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99D77-3D55-44E1-9A7F-7520D13B472A}"/>
                </a:ext>
              </a:extLst>
            </p:cNvPr>
            <p:cNvSpPr/>
            <p:nvPr/>
          </p:nvSpPr>
          <p:spPr>
            <a:xfrm>
              <a:off x="7646014" y="1946015"/>
              <a:ext cx="1577163" cy="681303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8276AA-56BD-48FA-BA32-DA233B8C2E8C}"/>
                </a:ext>
              </a:extLst>
            </p:cNvPr>
            <p:cNvSpPr txBox="1"/>
            <p:nvPr/>
          </p:nvSpPr>
          <p:spPr>
            <a:xfrm>
              <a:off x="7591435" y="2116632"/>
              <a:ext cx="171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BOS BV</a:t>
              </a:r>
              <a:endParaRPr kumimoji="0" lang="en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4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DB3EA95-A4CA-43EB-9398-7C9B36711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9EE16B2-C3A1-4A89-A61E-6550E451A2E8}"/>
              </a:ext>
            </a:extLst>
          </p:cNvPr>
          <p:cNvGrpSpPr/>
          <p:nvPr/>
        </p:nvGrpSpPr>
        <p:grpSpPr>
          <a:xfrm>
            <a:off x="8123735" y="3942494"/>
            <a:ext cx="3799658" cy="1988773"/>
            <a:chOff x="8123735" y="3942494"/>
            <a:chExt cx="3799658" cy="19887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A0BA43-ECA6-4198-A8FE-D18258397AA3}"/>
                </a:ext>
              </a:extLst>
            </p:cNvPr>
            <p:cNvSpPr txBox="1"/>
            <p:nvPr/>
          </p:nvSpPr>
          <p:spPr>
            <a:xfrm>
              <a:off x="9647133" y="4888034"/>
              <a:ext cx="22762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Primer Upline </a:t>
              </a:r>
              <a:r>
                <a:rPr kumimoji="0" lang="en-IN" sz="1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Suscriptor</a:t>
              </a: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de  </a:t>
              </a:r>
              <a:r>
                <a:rPr kumimoji="0" lang="en-IN" sz="1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BOS.Club</a:t>
              </a: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 </a:t>
              </a:r>
              <a:r>
                <a:rPr kumimoji="0" lang="en-IN" sz="1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obtiene</a:t>
              </a: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25%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B1BA03-E121-463E-A10B-158FDDD4C5A4}"/>
                </a:ext>
              </a:extLst>
            </p:cNvPr>
            <p:cNvSpPr txBox="1"/>
            <p:nvPr/>
          </p:nvSpPr>
          <p:spPr>
            <a:xfrm>
              <a:off x="8123735" y="5047989"/>
              <a:ext cx="15027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Obtienes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75%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A9FC91-DE06-4817-84E5-6D33141AF4BA}"/>
                </a:ext>
              </a:extLst>
            </p:cNvPr>
            <p:cNvSpPr/>
            <p:nvPr/>
          </p:nvSpPr>
          <p:spPr>
            <a:xfrm>
              <a:off x="8265990" y="5390101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D2390C-68E7-479A-AAD3-D78203449F36}"/>
                </a:ext>
              </a:extLst>
            </p:cNvPr>
            <p:cNvSpPr/>
            <p:nvPr/>
          </p:nvSpPr>
          <p:spPr>
            <a:xfrm>
              <a:off x="8265990" y="5461937"/>
              <a:ext cx="1218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$11.25</a:t>
              </a:r>
              <a:endParaRPr kumimoji="0" lang="en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53C02A-8DFE-4D67-9266-3D462F905B23}"/>
                </a:ext>
              </a:extLst>
            </p:cNvPr>
            <p:cNvSpPr/>
            <p:nvPr/>
          </p:nvSpPr>
          <p:spPr>
            <a:xfrm>
              <a:off x="10221399" y="5390101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E16FAE-CD2F-4D53-9CCE-454E4878C710}"/>
                </a:ext>
              </a:extLst>
            </p:cNvPr>
            <p:cNvCxnSpPr>
              <a:cxnSpLocks/>
            </p:cNvCxnSpPr>
            <p:nvPr/>
          </p:nvCxnSpPr>
          <p:spPr>
            <a:xfrm>
              <a:off x="9842564" y="3943083"/>
              <a:ext cx="699131" cy="854991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BB2FE7-7E2B-463C-BC63-17EEDB389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1600" y="3942494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37735F-93B6-4F0D-85EB-0B176C13AEA8}"/>
                </a:ext>
              </a:extLst>
            </p:cNvPr>
            <p:cNvSpPr/>
            <p:nvPr/>
          </p:nvSpPr>
          <p:spPr>
            <a:xfrm>
              <a:off x="10221399" y="5461937"/>
              <a:ext cx="1218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$3.75</a:t>
              </a:r>
              <a:endParaRPr kumimoji="0" lang="en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EE9CB2-31AC-4905-BC66-0B3C00A95318}"/>
              </a:ext>
            </a:extLst>
          </p:cNvPr>
          <p:cNvGrpSpPr/>
          <p:nvPr/>
        </p:nvGrpSpPr>
        <p:grpSpPr>
          <a:xfrm>
            <a:off x="5385684" y="2379034"/>
            <a:ext cx="5562207" cy="1973061"/>
            <a:chOff x="5385684" y="2379034"/>
            <a:chExt cx="5562207" cy="197306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119CA1-BCBB-4F03-86F9-39B6389A782D}"/>
                </a:ext>
              </a:extLst>
            </p:cNvPr>
            <p:cNvCxnSpPr>
              <a:cxnSpLocks/>
            </p:cNvCxnSpPr>
            <p:nvPr/>
          </p:nvCxnSpPr>
          <p:spPr>
            <a:xfrm>
              <a:off x="8606761" y="2566373"/>
              <a:ext cx="699131" cy="854991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448F24-E489-423B-A52A-7C7D7CC155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4900" y="2379034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2F7B49-249C-4601-81BE-D188E3F4BADA}"/>
                </a:ext>
              </a:extLst>
            </p:cNvPr>
            <p:cNvSpPr/>
            <p:nvPr/>
          </p:nvSpPr>
          <p:spPr>
            <a:xfrm>
              <a:off x="5420191" y="3809934"/>
              <a:ext cx="2807389" cy="493487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4E528A-429C-4B44-AA88-A94FD963A588}"/>
                </a:ext>
              </a:extLst>
            </p:cNvPr>
            <p:cNvSpPr txBox="1"/>
            <p:nvPr/>
          </p:nvSpPr>
          <p:spPr>
            <a:xfrm>
              <a:off x="6104271" y="3501357"/>
              <a:ext cx="21233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Obtienes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50% BV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665833-BAE5-4943-B13B-AF1BD60B662D}"/>
                </a:ext>
              </a:extLst>
            </p:cNvPr>
            <p:cNvSpPr txBox="1"/>
            <p:nvPr/>
          </p:nvSpPr>
          <p:spPr>
            <a:xfrm>
              <a:off x="5385684" y="3871094"/>
              <a:ext cx="2807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15</a:t>
              </a:r>
              <a:r>
                <a:rPr kumimoji="0" lang="en-E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 BV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en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Binario</a:t>
              </a:r>
              <a:endParaRPr kumimoji="0" lang="en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3392B7-F9EE-4918-AD0E-0BD40C935CA7}"/>
                </a:ext>
              </a:extLst>
            </p:cNvPr>
            <p:cNvSpPr txBox="1"/>
            <p:nvPr/>
          </p:nvSpPr>
          <p:spPr>
            <a:xfrm>
              <a:off x="8499008" y="3488074"/>
              <a:ext cx="24488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50% Bono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Efectivo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1BF24B-E692-4404-A800-140D8679AF96}"/>
                </a:ext>
              </a:extLst>
            </p:cNvPr>
            <p:cNvSpPr/>
            <p:nvPr/>
          </p:nvSpPr>
          <p:spPr>
            <a:xfrm>
              <a:off x="8687314" y="3813300"/>
              <a:ext cx="2123310" cy="493487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D1DDD0-D799-4F28-860E-DD06F168F5C8}"/>
                </a:ext>
              </a:extLst>
            </p:cNvPr>
            <p:cNvSpPr txBox="1"/>
            <p:nvPr/>
          </p:nvSpPr>
          <p:spPr>
            <a:xfrm>
              <a:off x="8707132" y="3890430"/>
              <a:ext cx="2103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E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$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1</a:t>
              </a:r>
              <a:r>
                <a:rPr kumimoji="0" lang="en-E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55B327-19D3-4415-BF73-5BF562DC8DFA}"/>
              </a:ext>
            </a:extLst>
          </p:cNvPr>
          <p:cNvGrpSpPr/>
          <p:nvPr/>
        </p:nvGrpSpPr>
        <p:grpSpPr>
          <a:xfrm>
            <a:off x="7591436" y="1957321"/>
            <a:ext cx="1714456" cy="681303"/>
            <a:chOff x="7591436" y="1957321"/>
            <a:chExt cx="1714456" cy="6813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669E8A-8056-46A8-84D4-3BB96C13E6F9}"/>
                </a:ext>
              </a:extLst>
            </p:cNvPr>
            <p:cNvSpPr/>
            <p:nvPr/>
          </p:nvSpPr>
          <p:spPr>
            <a:xfrm>
              <a:off x="7646015" y="1957321"/>
              <a:ext cx="1577163" cy="681303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8DF23E-43B9-4FAD-9747-663823C8B081}"/>
                </a:ext>
              </a:extLst>
            </p:cNvPr>
            <p:cNvSpPr txBox="1"/>
            <p:nvPr/>
          </p:nvSpPr>
          <p:spPr>
            <a:xfrm>
              <a:off x="7591436" y="2127938"/>
              <a:ext cx="171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30 BV</a:t>
              </a:r>
              <a:endParaRPr kumimoji="0" lang="en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42391B7-92FD-4F22-91E7-A0FA52D0D5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3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AD4C948-9002-4B24-9470-A048D8ADE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0561836-329E-487D-A1A5-45B5A91F55AB}"/>
              </a:ext>
            </a:extLst>
          </p:cNvPr>
          <p:cNvGrpSpPr/>
          <p:nvPr/>
        </p:nvGrpSpPr>
        <p:grpSpPr>
          <a:xfrm>
            <a:off x="7555471" y="4043335"/>
            <a:ext cx="3794607" cy="2733372"/>
            <a:chOff x="7555471" y="4043335"/>
            <a:chExt cx="3794607" cy="273337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2BABFDE-DBCF-4D09-8BE6-F3F7665DCF1C}"/>
                </a:ext>
              </a:extLst>
            </p:cNvPr>
            <p:cNvCxnSpPr>
              <a:cxnSpLocks/>
            </p:cNvCxnSpPr>
            <p:nvPr/>
          </p:nvCxnSpPr>
          <p:spPr>
            <a:xfrm>
              <a:off x="9379458" y="4043924"/>
              <a:ext cx="727021" cy="1056963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2A4744F-0966-44A5-97FF-904A4AF29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9938" y="4043335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28C5CB-6C93-44C8-AEEF-CC27DFA498F7}"/>
                </a:ext>
              </a:extLst>
            </p:cNvPr>
            <p:cNvSpPr txBox="1"/>
            <p:nvPr/>
          </p:nvSpPr>
          <p:spPr>
            <a:xfrm>
              <a:off x="9202415" y="5108810"/>
              <a:ext cx="21141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25%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F9622D-F63F-47F8-ACFA-E8084378F596}"/>
                </a:ext>
              </a:extLst>
            </p:cNvPr>
            <p:cNvSpPr txBox="1"/>
            <p:nvPr/>
          </p:nvSpPr>
          <p:spPr>
            <a:xfrm>
              <a:off x="7555471" y="5108261"/>
              <a:ext cx="15027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75%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FDF811-BE19-4D91-98C0-0676F0956B89}"/>
                </a:ext>
              </a:extLst>
            </p:cNvPr>
            <p:cNvSpPr/>
            <p:nvPr/>
          </p:nvSpPr>
          <p:spPr>
            <a:xfrm>
              <a:off x="7697726" y="5450373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ACBAFC-CC76-4D39-A2D8-A373294070ED}"/>
                </a:ext>
              </a:extLst>
            </p:cNvPr>
            <p:cNvSpPr/>
            <p:nvPr/>
          </p:nvSpPr>
          <p:spPr>
            <a:xfrm>
              <a:off x="8008737" y="5529874"/>
              <a:ext cx="8835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Tu</a:t>
              </a:r>
              <a:endParaRPr kumimoji="0" lang="en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BCCF0B-69A6-4FFA-82DE-EEA9F11D4366}"/>
                </a:ext>
              </a:extLst>
            </p:cNvPr>
            <p:cNvSpPr/>
            <p:nvPr/>
          </p:nvSpPr>
          <p:spPr>
            <a:xfrm>
              <a:off x="9653135" y="5450373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DC4390-9510-45C7-ABD4-7A152DCBB899}"/>
                </a:ext>
              </a:extLst>
            </p:cNvPr>
            <p:cNvSpPr/>
            <p:nvPr/>
          </p:nvSpPr>
          <p:spPr>
            <a:xfrm>
              <a:off x="9673392" y="5521951"/>
              <a:ext cx="12080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Upline</a:t>
              </a:r>
              <a:endParaRPr kumimoji="0" lang="en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0736F4-BD82-49AE-911C-5713B216A2B7}"/>
                </a:ext>
              </a:extLst>
            </p:cNvPr>
            <p:cNvSpPr txBox="1"/>
            <p:nvPr/>
          </p:nvSpPr>
          <p:spPr>
            <a:xfrm>
              <a:off x="9226768" y="6038043"/>
              <a:ext cx="21233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Primer Upline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Suscriptor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BOS.Club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61516B-FD7A-4AEB-A479-735CD74F84DC}"/>
              </a:ext>
            </a:extLst>
          </p:cNvPr>
          <p:cNvGrpSpPr/>
          <p:nvPr/>
        </p:nvGrpSpPr>
        <p:grpSpPr>
          <a:xfrm>
            <a:off x="8329677" y="2534543"/>
            <a:ext cx="2129424" cy="1728096"/>
            <a:chOff x="8329677" y="2534543"/>
            <a:chExt cx="2129424" cy="172809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F20FB5-3C00-4CEC-BCC3-297F6A155EB8}"/>
                </a:ext>
              </a:extLst>
            </p:cNvPr>
            <p:cNvCxnSpPr>
              <a:cxnSpLocks/>
            </p:cNvCxnSpPr>
            <p:nvPr/>
          </p:nvCxnSpPr>
          <p:spPr>
            <a:xfrm>
              <a:off x="9283257" y="2534543"/>
              <a:ext cx="0" cy="929552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5B02B8-2486-4CCE-9CF6-D3AA7EB5461E}"/>
                </a:ext>
              </a:extLst>
            </p:cNvPr>
            <p:cNvSpPr/>
            <p:nvPr/>
          </p:nvSpPr>
          <p:spPr>
            <a:xfrm>
              <a:off x="8335791" y="3769152"/>
              <a:ext cx="2123310" cy="493487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6E2261-94A9-468D-B522-133C7F88E396}"/>
                </a:ext>
              </a:extLst>
            </p:cNvPr>
            <p:cNvSpPr txBox="1"/>
            <p:nvPr/>
          </p:nvSpPr>
          <p:spPr>
            <a:xfrm>
              <a:off x="8329677" y="3867681"/>
              <a:ext cx="2123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Bono en Efectivo</a:t>
              </a:r>
              <a:endParaRPr kumimoji="0" lang="en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F6A175-B278-4B40-85B9-CE079832386C}"/>
                </a:ext>
              </a:extLst>
            </p:cNvPr>
            <p:cNvSpPr txBox="1"/>
            <p:nvPr/>
          </p:nvSpPr>
          <p:spPr>
            <a:xfrm>
              <a:off x="8479938" y="3489721"/>
              <a:ext cx="18359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50%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203104-66F3-4125-BD50-75CFD018AA9A}"/>
              </a:ext>
            </a:extLst>
          </p:cNvPr>
          <p:cNvGrpSpPr/>
          <p:nvPr/>
        </p:nvGrpSpPr>
        <p:grpSpPr>
          <a:xfrm>
            <a:off x="5302735" y="1738676"/>
            <a:ext cx="4837750" cy="830997"/>
            <a:chOff x="5302735" y="1738676"/>
            <a:chExt cx="4837750" cy="83099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DB901F-F119-49DA-B33F-C0143E1C6453}"/>
                </a:ext>
              </a:extLst>
            </p:cNvPr>
            <p:cNvSpPr/>
            <p:nvPr/>
          </p:nvSpPr>
          <p:spPr>
            <a:xfrm>
              <a:off x="8494676" y="1781404"/>
              <a:ext cx="1577163" cy="681303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F44D21-8922-4DD6-A62B-D12113AACB1A}"/>
                </a:ext>
              </a:extLst>
            </p:cNvPr>
            <p:cNvSpPr txBox="1"/>
            <p:nvPr/>
          </p:nvSpPr>
          <p:spPr>
            <a:xfrm>
              <a:off x="8426029" y="1831010"/>
              <a:ext cx="1714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$$$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DIFERENCIA</a:t>
              </a:r>
              <a:endParaRPr kumimoji="0" lang="en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8B9194-26D5-4BCC-AE0A-90DF2F7E4B21}"/>
                </a:ext>
              </a:extLst>
            </p:cNvPr>
            <p:cNvSpPr txBox="1"/>
            <p:nvPr/>
          </p:nvSpPr>
          <p:spPr>
            <a:xfrm>
              <a:off x="5302735" y="1738676"/>
              <a:ext cx="2900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Precio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ECO 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- </a:t>
              </a:r>
              <a:r>
                <a:rPr kumimoji="0" lang="en-US" sz="16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Precio</a:t>
              </a: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BOS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Diferencia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9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92E1873-DEE3-4CE7-A270-6EE59058FD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E591CDD-3F96-4724-97E8-99D8872187F2}"/>
              </a:ext>
            </a:extLst>
          </p:cNvPr>
          <p:cNvGrpSpPr/>
          <p:nvPr/>
        </p:nvGrpSpPr>
        <p:grpSpPr>
          <a:xfrm>
            <a:off x="7449029" y="4128140"/>
            <a:ext cx="3779057" cy="1988773"/>
            <a:chOff x="7449029" y="4128140"/>
            <a:chExt cx="3779057" cy="19887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834283-18A2-415D-A76D-A2C01BE717F0}"/>
                </a:ext>
              </a:extLst>
            </p:cNvPr>
            <p:cNvSpPr txBox="1"/>
            <p:nvPr/>
          </p:nvSpPr>
          <p:spPr>
            <a:xfrm>
              <a:off x="9113895" y="5067577"/>
              <a:ext cx="2114191" cy="469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Primer Upline </a:t>
              </a:r>
              <a:r>
                <a:rPr kumimoji="0" lang="en-IN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Suscriptor</a:t>
              </a:r>
              <a:r>
                <a:rPr kumimoji="0" lang="en-I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de </a:t>
              </a:r>
              <a:r>
                <a:rPr kumimoji="0" lang="en-IN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BOS.Club</a:t>
              </a:r>
              <a:r>
                <a:rPr kumimoji="0" lang="en-I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 </a:t>
              </a:r>
              <a:r>
                <a:rPr kumimoji="0" lang="en-IN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obtiene</a:t>
              </a:r>
              <a:r>
                <a:rPr kumimoji="0" lang="en-I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25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AAAC61-4E08-4489-B933-39ABC413CF23}"/>
                </a:ext>
              </a:extLst>
            </p:cNvPr>
            <p:cNvSpPr txBox="1"/>
            <p:nvPr/>
          </p:nvSpPr>
          <p:spPr>
            <a:xfrm>
              <a:off x="7449029" y="5260269"/>
              <a:ext cx="15027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Obtienes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75%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9C2A17-1253-4EFE-9B74-CB8A65EF7D03}"/>
                </a:ext>
              </a:extLst>
            </p:cNvPr>
            <p:cNvSpPr/>
            <p:nvPr/>
          </p:nvSpPr>
          <p:spPr>
            <a:xfrm>
              <a:off x="7591284" y="5575747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DC6B09-A1C3-4BED-B5AB-686862DC2FFA}"/>
                </a:ext>
              </a:extLst>
            </p:cNvPr>
            <p:cNvSpPr/>
            <p:nvPr/>
          </p:nvSpPr>
          <p:spPr>
            <a:xfrm>
              <a:off x="7591284" y="5647583"/>
              <a:ext cx="1218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$13.87</a:t>
              </a:r>
              <a:endParaRPr kumimoji="0" lang="en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23F522-04AB-4301-A026-A870B33D600A}"/>
                </a:ext>
              </a:extLst>
            </p:cNvPr>
            <p:cNvSpPr/>
            <p:nvPr/>
          </p:nvSpPr>
          <p:spPr>
            <a:xfrm>
              <a:off x="9546693" y="5575747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383634-BB9F-4F84-BF02-74B2AA133A24}"/>
                </a:ext>
              </a:extLst>
            </p:cNvPr>
            <p:cNvCxnSpPr>
              <a:cxnSpLocks/>
            </p:cNvCxnSpPr>
            <p:nvPr/>
          </p:nvCxnSpPr>
          <p:spPr>
            <a:xfrm>
              <a:off x="9167858" y="4128729"/>
              <a:ext cx="699131" cy="854991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F7E2F72-F2C9-4245-B8D7-DC1AAEC67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6894" y="4128140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06F383-C863-42FF-B7D3-48F863C9C37B}"/>
                </a:ext>
              </a:extLst>
            </p:cNvPr>
            <p:cNvSpPr/>
            <p:nvPr/>
          </p:nvSpPr>
          <p:spPr>
            <a:xfrm>
              <a:off x="9546693" y="5647583"/>
              <a:ext cx="1218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$4.63</a:t>
              </a:r>
              <a:endParaRPr kumimoji="0" lang="en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C1BD06-C9B3-4F36-8071-FB33F51E5672}"/>
              </a:ext>
            </a:extLst>
          </p:cNvPr>
          <p:cNvGrpSpPr/>
          <p:nvPr/>
        </p:nvGrpSpPr>
        <p:grpSpPr>
          <a:xfrm>
            <a:off x="7838370" y="2972538"/>
            <a:ext cx="2448883" cy="1519895"/>
            <a:chOff x="7838370" y="2972538"/>
            <a:chExt cx="2448883" cy="151989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6D8C07-F628-4A7B-B175-314B29979874}"/>
                </a:ext>
              </a:extLst>
            </p:cNvPr>
            <p:cNvCxnSpPr>
              <a:cxnSpLocks/>
            </p:cNvCxnSpPr>
            <p:nvPr/>
          </p:nvCxnSpPr>
          <p:spPr>
            <a:xfrm>
              <a:off x="9074427" y="2972538"/>
              <a:ext cx="0" cy="603159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C6BA1E-94AF-4193-BB2C-EDFFC0AE1C59}"/>
                </a:ext>
              </a:extLst>
            </p:cNvPr>
            <p:cNvSpPr txBox="1"/>
            <p:nvPr/>
          </p:nvSpPr>
          <p:spPr>
            <a:xfrm>
              <a:off x="7838370" y="3673720"/>
              <a:ext cx="24488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50% Bono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Efectivo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AED60D6-D53A-4F16-8559-13E8972F4384}"/>
                </a:ext>
              </a:extLst>
            </p:cNvPr>
            <p:cNvSpPr/>
            <p:nvPr/>
          </p:nvSpPr>
          <p:spPr>
            <a:xfrm>
              <a:off x="8012608" y="3998946"/>
              <a:ext cx="2123310" cy="493487"/>
            </a:xfrm>
            <a:prstGeom prst="rect">
              <a:avLst/>
            </a:prstGeom>
            <a:solidFill>
              <a:srgbClr val="79C2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2D7B08-F3BB-4D48-9355-0D191BA8A112}"/>
                </a:ext>
              </a:extLst>
            </p:cNvPr>
            <p:cNvSpPr txBox="1"/>
            <p:nvPr/>
          </p:nvSpPr>
          <p:spPr>
            <a:xfrm>
              <a:off x="8032426" y="4093832"/>
              <a:ext cx="2123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$1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8</a:t>
              </a:r>
              <a:r>
                <a:rPr kumimoji="0" lang="en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.50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C6A8CE-E18D-4CC2-A52E-019F55362D8B}"/>
              </a:ext>
            </a:extLst>
          </p:cNvPr>
          <p:cNvGrpSpPr/>
          <p:nvPr/>
        </p:nvGrpSpPr>
        <p:grpSpPr>
          <a:xfrm>
            <a:off x="4601029" y="1930085"/>
            <a:ext cx="5372708" cy="1076513"/>
            <a:chOff x="4601029" y="1930085"/>
            <a:chExt cx="5372708" cy="107651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C273D7-9E46-4AC2-816D-C2F34348D0C2}"/>
                </a:ext>
              </a:extLst>
            </p:cNvPr>
            <p:cNvSpPr/>
            <p:nvPr/>
          </p:nvSpPr>
          <p:spPr>
            <a:xfrm>
              <a:off x="8285845" y="2224028"/>
              <a:ext cx="1577163" cy="681303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0BA9A4-A215-46DA-8892-17949AAC44D1}"/>
                </a:ext>
              </a:extLst>
            </p:cNvPr>
            <p:cNvSpPr txBox="1"/>
            <p:nvPr/>
          </p:nvSpPr>
          <p:spPr>
            <a:xfrm>
              <a:off x="8595528" y="2366573"/>
              <a:ext cx="968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$37</a:t>
              </a:r>
              <a:endParaRPr kumimoji="0" lang="en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98D730-3AB7-4A27-940B-176196991CC9}"/>
                </a:ext>
              </a:extLst>
            </p:cNvPr>
            <p:cNvSpPr txBox="1"/>
            <p:nvPr/>
          </p:nvSpPr>
          <p:spPr>
            <a:xfrm>
              <a:off x="8174789" y="1930085"/>
              <a:ext cx="17989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DIFERENCIA DE PRECIO</a:t>
              </a:r>
              <a:endParaRPr kumimoji="0" lang="en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4FF6E3-AD12-4644-BBD0-0C10E43091CB}"/>
                </a:ext>
              </a:extLst>
            </p:cNvPr>
            <p:cNvSpPr txBox="1"/>
            <p:nvPr/>
          </p:nvSpPr>
          <p:spPr>
            <a:xfrm>
              <a:off x="4601029" y="2166877"/>
              <a:ext cx="21663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Precio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ECO:  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Precio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BOS: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Diferencia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: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D9E18E-9061-4C9C-88F7-3DDF77D84C9E}"/>
                </a:ext>
              </a:extLst>
            </p:cNvPr>
            <p:cNvSpPr txBox="1"/>
            <p:nvPr/>
          </p:nvSpPr>
          <p:spPr>
            <a:xfrm>
              <a:off x="6540317" y="2175601"/>
              <a:ext cx="1320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$97.95  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- $60.95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$37.00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46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C0B4BAB-0F1D-4C60-BE64-7E95C7F94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63DB5AD-787B-4B6A-B7F0-07B1AFB3BBE4}"/>
              </a:ext>
            </a:extLst>
          </p:cNvPr>
          <p:cNvGrpSpPr/>
          <p:nvPr/>
        </p:nvGrpSpPr>
        <p:grpSpPr>
          <a:xfrm>
            <a:off x="4770566" y="1681930"/>
            <a:ext cx="7900908" cy="5577674"/>
            <a:chOff x="4770566" y="1681930"/>
            <a:chExt cx="7900908" cy="55776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AAC2BB-78FB-4BCC-94FC-B24FEDAF0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8389" y="1681930"/>
              <a:ext cx="4383085" cy="55776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2AC263-8736-4640-9662-0D8CACD2B5EC}"/>
                </a:ext>
              </a:extLst>
            </p:cNvPr>
            <p:cNvSpPr/>
            <p:nvPr/>
          </p:nvSpPr>
          <p:spPr>
            <a:xfrm>
              <a:off x="4770566" y="3695623"/>
              <a:ext cx="3371947" cy="1606978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1524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DFAD89-62FD-4478-85B5-FEBC741DFBD2}"/>
                </a:ext>
              </a:extLst>
            </p:cNvPr>
            <p:cNvSpPr txBox="1"/>
            <p:nvPr/>
          </p:nvSpPr>
          <p:spPr>
            <a:xfrm>
              <a:off x="4798518" y="2860212"/>
              <a:ext cx="2664512" cy="867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Lo que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generas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de un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CLIENTE ECO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501304-3443-4437-AFBE-6E3A88B0F6B8}"/>
                </a:ext>
              </a:extLst>
            </p:cNvPr>
            <p:cNvSpPr txBox="1"/>
            <p:nvPr/>
          </p:nvSpPr>
          <p:spPr>
            <a:xfrm>
              <a:off x="5211567" y="3828667"/>
              <a:ext cx="1863010" cy="1421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TVC: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Comisión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 ECO: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Bono Insignia: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TOTAL: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F391FB-4C2D-420D-A6DC-EF3196075057}"/>
                </a:ext>
              </a:extLst>
            </p:cNvPr>
            <p:cNvSpPr txBox="1"/>
            <p:nvPr/>
          </p:nvSpPr>
          <p:spPr>
            <a:xfrm>
              <a:off x="6867389" y="3828667"/>
              <a:ext cx="1118371" cy="145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$3.00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$11.25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$13.87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$28.12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806B0-1735-4AF1-8ED8-A10CFC6078B4}"/>
              </a:ext>
            </a:extLst>
          </p:cNvPr>
          <p:cNvGrpSpPr/>
          <p:nvPr/>
        </p:nvGrpSpPr>
        <p:grpSpPr>
          <a:xfrm>
            <a:off x="4770567" y="1255158"/>
            <a:ext cx="5023857" cy="1356909"/>
            <a:chOff x="4770567" y="1255158"/>
            <a:chExt cx="5023857" cy="13569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BCB7D44-8448-4994-9707-746C341F0D5A}"/>
                </a:ext>
              </a:extLst>
            </p:cNvPr>
            <p:cNvGrpSpPr/>
            <p:nvPr/>
          </p:nvGrpSpPr>
          <p:grpSpPr>
            <a:xfrm>
              <a:off x="4770567" y="1255158"/>
              <a:ext cx="3706153" cy="1337995"/>
              <a:chOff x="4896085" y="4291178"/>
              <a:chExt cx="3706153" cy="133799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50164BA-05C9-4F82-B280-3975AB7A69AC}"/>
                  </a:ext>
                </a:extLst>
              </p:cNvPr>
              <p:cNvSpPr/>
              <p:nvPr/>
            </p:nvSpPr>
            <p:spPr>
              <a:xfrm>
                <a:off x="4896085" y="4798176"/>
                <a:ext cx="2086201" cy="830997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5E16A7-C0BC-4097-9206-5D9ED2E78E51}"/>
                  </a:ext>
                </a:extLst>
              </p:cNvPr>
              <p:cNvSpPr txBox="1"/>
              <p:nvPr/>
            </p:nvSpPr>
            <p:spPr>
              <a:xfrm>
                <a:off x="4909967" y="4291178"/>
                <a:ext cx="36922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Compra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 normal de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6047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BA BOS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0D98C0-D58D-4F8C-B730-049CE8F894E2}"/>
                  </a:ext>
                </a:extLst>
              </p:cNvPr>
              <p:cNvSpPr txBox="1"/>
              <p:nvPr/>
            </p:nvSpPr>
            <p:spPr>
              <a:xfrm>
                <a:off x="4964896" y="4852189"/>
                <a:ext cx="984564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*TVC: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TOTAL: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007653-9100-4A97-A8BA-CEE9253A6922}"/>
                  </a:ext>
                </a:extLst>
              </p:cNvPr>
              <p:cNvSpPr txBox="1"/>
              <p:nvPr/>
            </p:nvSpPr>
            <p:spPr>
              <a:xfrm>
                <a:off x="5949460" y="4854777"/>
                <a:ext cx="851515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$6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$6.00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9ABE9B-1C84-4B48-8413-96E2D2DCECAA}"/>
                </a:ext>
              </a:extLst>
            </p:cNvPr>
            <p:cNvSpPr txBox="1"/>
            <p:nvPr/>
          </p:nvSpPr>
          <p:spPr>
            <a:xfrm>
              <a:off x="6935814" y="2304290"/>
              <a:ext cx="28586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*TVC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basado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pierna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menor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4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197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Martin</dc:creator>
  <cp:lastModifiedBy>Leonardo Martin</cp:lastModifiedBy>
  <cp:revision>1</cp:revision>
  <dcterms:created xsi:type="dcterms:W3CDTF">2021-01-12T00:18:16Z</dcterms:created>
  <dcterms:modified xsi:type="dcterms:W3CDTF">2021-01-12T00:33:18Z</dcterms:modified>
</cp:coreProperties>
</file>