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E4D6-3E38-4AF9-BB36-9D61FEC3D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1009-3896-4B8E-BC8C-4EDE5DC91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8B5D6-6802-476F-8D3A-F1EFE5EF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0979-9EF0-4E9C-B76E-69FC5435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0541C-B174-4DE6-8808-B00813FE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837C-B1D2-490F-96A8-5179F667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FC286-0430-4FDA-8888-8B0595EFB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43CF5-D1A6-414A-9EE1-A7A73267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8ABE6-F5D3-4199-AC5D-7D9E74CE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6D26B-934F-4478-A0B8-6BFD3985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9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654CA-8B50-4500-B71E-BA3E9C714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2C967-A1EF-41E0-BE82-DF52C63D3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36BCC-35CF-4646-9A3E-D50913E3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6477-5AE0-4E55-9596-A512BB97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7F651-4B52-4E7F-91F7-9EA0C01C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9BB4-01C7-41A1-BECF-EFE517B0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9B9B4-F1E0-4185-8053-75353D92A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70AF-CFAC-411D-8714-9792CC99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F36BF-1414-419A-B143-65DF0FDD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0333-3947-441D-9C5F-086B89BC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7E46-6135-41A9-BF2C-DE413BC0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8335A-9077-47E6-9878-CE5B11044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8032D-A228-4169-9D2D-FC95E0A5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63DB-A49A-41E8-90AB-56B691BD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E2F7-DDA0-4D49-9A32-A07E9F94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1C0F-4AAF-4AFA-A0C0-7833BDAD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5037-6986-4A55-BAD4-90A9030BD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AFC32-9E1B-4976-8A42-66FE3DC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8B7F7-59F3-42DC-831D-32BF985E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F0FED-BB52-49C5-9E45-D264350E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F8512-8F2E-408F-B31D-38B93B13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74DF-5237-4F98-9DE5-E6E1EC9F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973B7-E865-420E-BFB8-0902370DA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E7291-7173-4857-BF95-F58C7DD4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D4C0C-360D-47B3-8061-B09F541C2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E55BF-DDFB-4828-8A68-FCD5E4366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BF6F7-B9A3-4496-A3C6-0FA3E8AD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C0A66-4CC1-41AC-AD6C-493B82C4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9B64D-E534-4941-AB53-078977E5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7226-310B-465B-ABD3-868DDE56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82287-6D69-46AF-B31B-28AE284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72D95-DD0D-4F17-A911-38A5BF83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C5913-4385-409E-88B4-6D7EF9AE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3D06C-08B6-412F-9C6C-EE58A6C0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092A6-3203-4B5D-87E1-23978321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452D0-1C64-47F5-BE6A-8D3E0E51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1809-F901-4E83-9928-C46D027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5EE0-62CB-43AF-9B73-F8D7A08E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0CEB2-E6F8-4261-A338-BCFE87DB4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ADD95-EAED-4C03-8045-D3B5E710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E4B99-33A1-4960-A734-717145BD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6CBC7-A658-432E-9FEC-A2095B61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C22-A700-47B9-BD24-4EECB089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21AB3B-E8D0-47A5-A8B2-4C12758A2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A66BA-E4F2-4916-9A27-65FE1425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56ABA-B1AE-4650-8325-5842B990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BFCB-E9D2-4A4D-8740-0F86055E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023F5-0FF4-4263-BD49-03EF317C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BC12B-1128-4695-8DBA-034084F0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BC7C2-3CD3-436F-8C6C-0C9C2684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0CA16-C51B-4A00-AB00-8FAB29CFC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241C-1F61-434A-8852-040B7685D48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55E8-203F-4C96-A12D-6FF4A750F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A3BF0-5ABF-43AD-8806-4220FD70F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DCB1-9B00-40DD-B24C-A0DB8FAC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1E33A50-94E8-4C3E-B0F7-49DA3214F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8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874B222-1E1D-438F-9F4E-93B73D6442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468A65-9013-4381-8934-4A572A45C932}"/>
              </a:ext>
            </a:extLst>
          </p:cNvPr>
          <p:cNvGrpSpPr/>
          <p:nvPr/>
        </p:nvGrpSpPr>
        <p:grpSpPr>
          <a:xfrm>
            <a:off x="5874747" y="2106837"/>
            <a:ext cx="1898468" cy="4910905"/>
            <a:chOff x="5874747" y="2106837"/>
            <a:chExt cx="1898468" cy="49109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A8683E-72F2-49C0-B58E-1ADE48FBBB35}"/>
                </a:ext>
              </a:extLst>
            </p:cNvPr>
            <p:cNvSpPr/>
            <p:nvPr/>
          </p:nvSpPr>
          <p:spPr>
            <a:xfrm>
              <a:off x="5874747" y="2603226"/>
              <a:ext cx="1898468" cy="4414516"/>
            </a:xfrm>
            <a:prstGeom prst="rect">
              <a:avLst/>
            </a:prstGeom>
            <a:solidFill>
              <a:srgbClr val="E8604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8D8444-D8B2-4957-9A77-63DC61997C64}"/>
                </a:ext>
              </a:extLst>
            </p:cNvPr>
            <p:cNvSpPr/>
            <p:nvPr/>
          </p:nvSpPr>
          <p:spPr>
            <a:xfrm>
              <a:off x="6336301" y="2106837"/>
              <a:ext cx="975360" cy="975360"/>
            </a:xfrm>
            <a:prstGeom prst="ellipse">
              <a:avLst/>
            </a:prstGeom>
            <a:solidFill>
              <a:srgbClr val="E8604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30D1F2-2566-440E-804A-B8F8D6C77BAA}"/>
                </a:ext>
              </a:extLst>
            </p:cNvPr>
            <p:cNvSpPr txBox="1"/>
            <p:nvPr/>
          </p:nvSpPr>
          <p:spPr>
            <a:xfrm>
              <a:off x="6607415" y="2388575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6D36E6-9DB8-4EDC-B4BE-1F33303CD470}"/>
                </a:ext>
              </a:extLst>
            </p:cNvPr>
            <p:cNvSpPr txBox="1"/>
            <p:nvPr/>
          </p:nvSpPr>
          <p:spPr>
            <a:xfrm>
              <a:off x="6362162" y="3275551"/>
              <a:ext cx="9236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กรอก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ข้อมูล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ลูกค้า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และส่ง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6047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1551BC2-D6C2-4A6B-BB98-B4474A68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1858">
            <a:off x="8230278" y="1199064"/>
            <a:ext cx="2789916" cy="54280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CC3BE6-F161-4D62-8A80-9D0E8020FFED}"/>
              </a:ext>
            </a:extLst>
          </p:cNvPr>
          <p:cNvGrpSpPr/>
          <p:nvPr/>
        </p:nvGrpSpPr>
        <p:grpSpPr>
          <a:xfrm>
            <a:off x="839438" y="2116183"/>
            <a:ext cx="2099137" cy="4910905"/>
            <a:chOff x="839438" y="2116183"/>
            <a:chExt cx="2099137" cy="49109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DA79B0-2804-4207-9712-1A679807A3C7}"/>
                </a:ext>
              </a:extLst>
            </p:cNvPr>
            <p:cNvSpPr/>
            <p:nvPr/>
          </p:nvSpPr>
          <p:spPr>
            <a:xfrm>
              <a:off x="939773" y="2612572"/>
              <a:ext cx="1898468" cy="4414516"/>
            </a:xfrm>
            <a:prstGeom prst="rect">
              <a:avLst/>
            </a:prstGeom>
            <a:solidFill>
              <a:srgbClr val="E8604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2A7D67-71AC-4446-9FF5-AF89640734FC}"/>
                </a:ext>
              </a:extLst>
            </p:cNvPr>
            <p:cNvSpPr/>
            <p:nvPr/>
          </p:nvSpPr>
          <p:spPr>
            <a:xfrm>
              <a:off x="1401327" y="2116183"/>
              <a:ext cx="975360" cy="975360"/>
            </a:xfrm>
            <a:prstGeom prst="ellipse">
              <a:avLst/>
            </a:prstGeom>
            <a:solidFill>
              <a:srgbClr val="E8604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C87D7A-938E-4EF8-B9F4-3A65379A9C5F}"/>
                </a:ext>
              </a:extLst>
            </p:cNvPr>
            <p:cNvSpPr txBox="1"/>
            <p:nvPr/>
          </p:nvSpPr>
          <p:spPr>
            <a:xfrm>
              <a:off x="1716524" y="2397921"/>
              <a:ext cx="344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5FB6F1-F76B-4EBB-AF53-F56D03F0F0DB}"/>
                </a:ext>
              </a:extLst>
            </p:cNvPr>
            <p:cNvSpPr txBox="1"/>
            <p:nvPr/>
          </p:nvSpPr>
          <p:spPr>
            <a:xfrm>
              <a:off x="1181925" y="3284897"/>
              <a:ext cx="1414170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เข้าสู่ระบบ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BOS.CLUB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20A594-F0AF-448B-B8CE-EA0AC8B2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38" y="4284033"/>
              <a:ext cx="2099137" cy="19427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A48FBB-412A-43F8-9289-AF1AE1C5F0CD}"/>
              </a:ext>
            </a:extLst>
          </p:cNvPr>
          <p:cNvGrpSpPr/>
          <p:nvPr/>
        </p:nvGrpSpPr>
        <p:grpSpPr>
          <a:xfrm>
            <a:off x="3404954" y="2116183"/>
            <a:ext cx="1898468" cy="4910905"/>
            <a:chOff x="3404954" y="2116183"/>
            <a:chExt cx="1898468" cy="49109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D354E5-6F5D-4618-B9D5-AAA201023538}"/>
                </a:ext>
              </a:extLst>
            </p:cNvPr>
            <p:cNvSpPr/>
            <p:nvPr/>
          </p:nvSpPr>
          <p:spPr>
            <a:xfrm>
              <a:off x="3404954" y="2612572"/>
              <a:ext cx="1898468" cy="4414516"/>
            </a:xfrm>
            <a:prstGeom prst="rect">
              <a:avLst/>
            </a:prstGeom>
            <a:solidFill>
              <a:srgbClr val="E8604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3D812E-F291-4453-B50E-F8F4ED968421}"/>
                </a:ext>
              </a:extLst>
            </p:cNvPr>
            <p:cNvSpPr/>
            <p:nvPr/>
          </p:nvSpPr>
          <p:spPr>
            <a:xfrm>
              <a:off x="3866508" y="2116183"/>
              <a:ext cx="975360" cy="975360"/>
            </a:xfrm>
            <a:prstGeom prst="ellipse">
              <a:avLst/>
            </a:prstGeom>
            <a:solidFill>
              <a:srgbClr val="E8604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56A98C-17C8-4800-AAA5-5AA72E6CD9B9}"/>
                </a:ext>
              </a:extLst>
            </p:cNvPr>
            <p:cNvSpPr txBox="1"/>
            <p:nvPr/>
          </p:nvSpPr>
          <p:spPr>
            <a:xfrm>
              <a:off x="4142431" y="2397921"/>
              <a:ext cx="4235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DC088-6396-47DB-AE27-F028BC818148}"/>
                </a:ext>
              </a:extLst>
            </p:cNvPr>
            <p:cNvSpPr txBox="1"/>
            <p:nvPr/>
          </p:nvSpPr>
          <p:spPr>
            <a:xfrm>
              <a:off x="3789774" y="3284897"/>
              <a:ext cx="1128834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คลิกที่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ส่ง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ECO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D6DC317-5C82-49CA-9256-C16CE84A2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6413" y="4607302"/>
              <a:ext cx="1143000" cy="342900"/>
            </a:xfrm>
            <a:prstGeom prst="roundRect">
              <a:avLst>
                <a:gd name="adj" fmla="val 1875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9605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A51E35A-C60A-44E5-9E5A-2E7C3CB45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7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B25BCA6-FA10-45E1-9B96-76B2CFC30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EFAD229-12AA-4F1C-8DA6-1ABF144CED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FD16562-E46E-4944-A922-24F1643BA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58E8859-3A5B-465E-A66A-1B92E39DA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705969-2DF2-4541-80F6-F3D353637A86}"/>
              </a:ext>
            </a:extLst>
          </p:cNvPr>
          <p:cNvGrpSpPr/>
          <p:nvPr/>
        </p:nvGrpSpPr>
        <p:grpSpPr>
          <a:xfrm>
            <a:off x="8123734" y="3931188"/>
            <a:ext cx="3794607" cy="2558497"/>
            <a:chOff x="8123734" y="3931188"/>
            <a:chExt cx="3794607" cy="25584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113A16-1265-4E5B-B57B-90C07372587B}"/>
                </a:ext>
              </a:extLst>
            </p:cNvPr>
            <p:cNvSpPr txBox="1"/>
            <p:nvPr/>
          </p:nvSpPr>
          <p:spPr>
            <a:xfrm>
              <a:off x="10127690" y="5035229"/>
              <a:ext cx="14055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25%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51BE80-68F4-4AF4-8A88-DBDE2B69623C}"/>
                </a:ext>
              </a:extLst>
            </p:cNvPr>
            <p:cNvSpPr txBox="1"/>
            <p:nvPr/>
          </p:nvSpPr>
          <p:spPr>
            <a:xfrm>
              <a:off x="8123734" y="5036683"/>
              <a:ext cx="15027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75%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B159DD-B98D-4496-B216-F1407BCCBAA1}"/>
                </a:ext>
              </a:extLst>
            </p:cNvPr>
            <p:cNvSpPr/>
            <p:nvPr/>
          </p:nvSpPr>
          <p:spPr>
            <a:xfrm>
              <a:off x="8265989" y="5378795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C35BF6-5E7C-4D71-AF1C-5F75C47CB067}"/>
                </a:ext>
              </a:extLst>
            </p:cNvPr>
            <p:cNvSpPr/>
            <p:nvPr/>
          </p:nvSpPr>
          <p:spPr>
            <a:xfrm>
              <a:off x="8513871" y="5450631"/>
              <a:ext cx="8835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คุณ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F1946D-00EC-4777-9A56-46B4D09B22C6}"/>
                </a:ext>
              </a:extLst>
            </p:cNvPr>
            <p:cNvSpPr/>
            <p:nvPr/>
          </p:nvSpPr>
          <p:spPr>
            <a:xfrm>
              <a:off x="10221398" y="5378795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93607F-10F7-4EA9-AF25-57885829E1E2}"/>
                </a:ext>
              </a:extLst>
            </p:cNvPr>
            <p:cNvSpPr/>
            <p:nvPr/>
          </p:nvSpPr>
          <p:spPr>
            <a:xfrm>
              <a:off x="10241655" y="5450373"/>
              <a:ext cx="12080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อัพไลน์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5EA8B6-81FB-4AAC-BB46-0DBA3DCC4F76}"/>
                </a:ext>
              </a:extLst>
            </p:cNvPr>
            <p:cNvCxnSpPr>
              <a:cxnSpLocks/>
            </p:cNvCxnSpPr>
            <p:nvPr/>
          </p:nvCxnSpPr>
          <p:spPr>
            <a:xfrm>
              <a:off x="9842563" y="3931777"/>
              <a:ext cx="846152" cy="1064886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520CB7-8A8F-481C-81EF-A75B029F78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1599" y="3931188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58679-D559-4CAF-8DDD-404FC3892E9A}"/>
                </a:ext>
              </a:extLst>
            </p:cNvPr>
            <p:cNvSpPr txBox="1"/>
            <p:nvPr/>
          </p:nvSpPr>
          <p:spPr>
            <a:xfrm>
              <a:off x="9795031" y="5966465"/>
              <a:ext cx="21233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อัพไลน์คนแรก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ที่เป็นสมาชิก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BOS.Club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9C783D-6AC8-448C-9295-045945515922}"/>
              </a:ext>
            </a:extLst>
          </p:cNvPr>
          <p:cNvGrpSpPr/>
          <p:nvPr/>
        </p:nvGrpSpPr>
        <p:grpSpPr>
          <a:xfrm>
            <a:off x="6104269" y="2367728"/>
            <a:ext cx="4726172" cy="1927753"/>
            <a:chOff x="6104269" y="2367728"/>
            <a:chExt cx="4726172" cy="192775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A6F063-BB46-4DBA-8887-787D82531460}"/>
                </a:ext>
              </a:extLst>
            </p:cNvPr>
            <p:cNvSpPr/>
            <p:nvPr/>
          </p:nvSpPr>
          <p:spPr>
            <a:xfrm>
              <a:off x="6104269" y="3798628"/>
              <a:ext cx="2123310" cy="493487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95CB12-A0C0-41EF-B044-0ECE69FB2818}"/>
                </a:ext>
              </a:extLst>
            </p:cNvPr>
            <p:cNvSpPr txBox="1"/>
            <p:nvPr/>
          </p:nvSpPr>
          <p:spPr>
            <a:xfrm>
              <a:off x="6104270" y="3454539"/>
              <a:ext cx="2123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50%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F117C1-8170-4A13-9C04-7ADBCD1AC84D}"/>
                </a:ext>
              </a:extLst>
            </p:cNvPr>
            <p:cNvCxnSpPr>
              <a:cxnSpLocks/>
            </p:cNvCxnSpPr>
            <p:nvPr/>
          </p:nvCxnSpPr>
          <p:spPr>
            <a:xfrm>
              <a:off x="8606760" y="2555067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49EEBF-BF4A-4406-BB99-DFD29E813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4899" y="2367728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FB02C5-5F06-46E7-BEAA-DF55F8EEE179}"/>
                </a:ext>
              </a:extLst>
            </p:cNvPr>
            <p:cNvSpPr txBox="1"/>
            <p:nvPr/>
          </p:nvSpPr>
          <p:spPr>
            <a:xfrm>
              <a:off x="6180359" y="3895300"/>
              <a:ext cx="201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ใน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Binary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347BEF-9126-4C1A-A8A3-C905250A8BF6}"/>
                </a:ext>
              </a:extLst>
            </p:cNvPr>
            <p:cNvSpPr txBox="1"/>
            <p:nvPr/>
          </p:nvSpPr>
          <p:spPr>
            <a:xfrm>
              <a:off x="8692726" y="3463417"/>
              <a:ext cx="2123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50%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3FD9F1-314F-4844-B158-99BA032C50AB}"/>
                </a:ext>
              </a:extLst>
            </p:cNvPr>
            <p:cNvSpPr/>
            <p:nvPr/>
          </p:nvSpPr>
          <p:spPr>
            <a:xfrm>
              <a:off x="8687313" y="3801994"/>
              <a:ext cx="2123310" cy="493487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B0F2A3-1A53-4BA1-AE58-7A3032183A9F}"/>
                </a:ext>
              </a:extLst>
            </p:cNvPr>
            <p:cNvSpPr txBox="1"/>
            <p:nvPr/>
          </p:nvSpPr>
          <p:spPr>
            <a:xfrm>
              <a:off x="8707131" y="3896880"/>
              <a:ext cx="2123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โบนัสเงินสด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F5ECEF-4509-4E06-850A-F0CFEE3BF9BD}"/>
              </a:ext>
            </a:extLst>
          </p:cNvPr>
          <p:cNvGrpSpPr/>
          <p:nvPr/>
        </p:nvGrpSpPr>
        <p:grpSpPr>
          <a:xfrm>
            <a:off x="7591435" y="1946015"/>
            <a:ext cx="1714456" cy="681303"/>
            <a:chOff x="7591435" y="1946015"/>
            <a:chExt cx="1714456" cy="6813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4D4A12-C5DA-4218-9CC8-2B24ACA0CC3C}"/>
                </a:ext>
              </a:extLst>
            </p:cNvPr>
            <p:cNvSpPr/>
            <p:nvPr/>
          </p:nvSpPr>
          <p:spPr>
            <a:xfrm>
              <a:off x="7646014" y="1946015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5B7A84-CE5D-47F8-80E8-540D1B08F509}"/>
                </a:ext>
              </a:extLst>
            </p:cNvPr>
            <p:cNvSpPr txBox="1"/>
            <p:nvPr/>
          </p:nvSpPr>
          <p:spPr>
            <a:xfrm>
              <a:off x="7591435" y="2116632"/>
              <a:ext cx="171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 BV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13787F6-3B9A-4A5C-8B8F-B0A675214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BA8299-A3CC-4188-9B45-6B8334291258}"/>
              </a:ext>
            </a:extLst>
          </p:cNvPr>
          <p:cNvGrpSpPr/>
          <p:nvPr/>
        </p:nvGrpSpPr>
        <p:grpSpPr>
          <a:xfrm>
            <a:off x="8123735" y="3942494"/>
            <a:ext cx="3948107" cy="1988773"/>
            <a:chOff x="8123735" y="3942494"/>
            <a:chExt cx="3948107" cy="19887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751345-E824-4D10-AA8F-E5395D6D8C5A}"/>
                </a:ext>
              </a:extLst>
            </p:cNvPr>
            <p:cNvSpPr txBox="1"/>
            <p:nvPr/>
          </p:nvSpPr>
          <p:spPr>
            <a:xfrm>
              <a:off x="9350495" y="4881931"/>
              <a:ext cx="27213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อัพไลน์คนแรก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ที่เป็นสมาชิก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BOS.Club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ได้ 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25%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BAE06D-D514-4F3E-8E7F-D536A5E90A5F}"/>
                </a:ext>
              </a:extLst>
            </p:cNvPr>
            <p:cNvSpPr txBox="1"/>
            <p:nvPr/>
          </p:nvSpPr>
          <p:spPr>
            <a:xfrm>
              <a:off x="8123735" y="5047989"/>
              <a:ext cx="15027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คุณได้ 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75%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2BE1F5-937E-422D-9B3C-FD93DE2EB783}"/>
                </a:ext>
              </a:extLst>
            </p:cNvPr>
            <p:cNvSpPr/>
            <p:nvPr/>
          </p:nvSpPr>
          <p:spPr>
            <a:xfrm>
              <a:off x="8265990" y="5390101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6850AC-F459-4D3F-8C85-FBCA65E5AE91}"/>
                </a:ext>
              </a:extLst>
            </p:cNvPr>
            <p:cNvSpPr/>
            <p:nvPr/>
          </p:nvSpPr>
          <p:spPr>
            <a:xfrm>
              <a:off x="8265990" y="5461937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$11.25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0C3E0B-B01F-4B59-8970-369B1AFEE9EC}"/>
                </a:ext>
              </a:extLst>
            </p:cNvPr>
            <p:cNvSpPr/>
            <p:nvPr/>
          </p:nvSpPr>
          <p:spPr>
            <a:xfrm>
              <a:off x="10221399" y="5390101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1D8A07-0104-410E-8AB5-2200F2DBAA7F}"/>
                </a:ext>
              </a:extLst>
            </p:cNvPr>
            <p:cNvCxnSpPr>
              <a:cxnSpLocks/>
            </p:cNvCxnSpPr>
            <p:nvPr/>
          </p:nvCxnSpPr>
          <p:spPr>
            <a:xfrm>
              <a:off x="9842564" y="3943083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AF959F-1F53-4111-8485-836BE2883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1600" y="3942494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D17967-E128-4F57-BF96-AF98B176F15B}"/>
                </a:ext>
              </a:extLst>
            </p:cNvPr>
            <p:cNvSpPr/>
            <p:nvPr/>
          </p:nvSpPr>
          <p:spPr>
            <a:xfrm>
              <a:off x="10221399" y="5461937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$3.75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EE8022-8DA2-4F4C-AD93-4E7938629675}"/>
              </a:ext>
            </a:extLst>
          </p:cNvPr>
          <p:cNvGrpSpPr/>
          <p:nvPr/>
        </p:nvGrpSpPr>
        <p:grpSpPr>
          <a:xfrm>
            <a:off x="5385684" y="2379034"/>
            <a:ext cx="5562207" cy="1973061"/>
            <a:chOff x="5385684" y="2379034"/>
            <a:chExt cx="5562207" cy="197306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079F88-EB11-4049-83BD-1A012CC3410D}"/>
                </a:ext>
              </a:extLst>
            </p:cNvPr>
            <p:cNvCxnSpPr>
              <a:cxnSpLocks/>
            </p:cNvCxnSpPr>
            <p:nvPr/>
          </p:nvCxnSpPr>
          <p:spPr>
            <a:xfrm>
              <a:off x="8606761" y="2566373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0BCFAF-B911-4B84-A628-B76DF8687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4900" y="2379034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CEDC2B-B258-4F3C-A207-B7241055C0D9}"/>
                </a:ext>
              </a:extLst>
            </p:cNvPr>
            <p:cNvSpPr/>
            <p:nvPr/>
          </p:nvSpPr>
          <p:spPr>
            <a:xfrm>
              <a:off x="5420191" y="3809934"/>
              <a:ext cx="2807389" cy="493487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A2B763-1D85-41A9-9B20-C172523F5A8D}"/>
                </a:ext>
              </a:extLst>
            </p:cNvPr>
            <p:cNvSpPr txBox="1"/>
            <p:nvPr/>
          </p:nvSpPr>
          <p:spPr>
            <a:xfrm>
              <a:off x="6104271" y="3501357"/>
              <a:ext cx="21233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คุณได้รับ 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50% BV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0C0B10-93F3-48B2-AE2C-8F58239AB021}"/>
                </a:ext>
              </a:extLst>
            </p:cNvPr>
            <p:cNvSpPr txBox="1"/>
            <p:nvPr/>
          </p:nvSpPr>
          <p:spPr>
            <a:xfrm>
              <a:off x="5385684" y="3871094"/>
              <a:ext cx="280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15</a:t>
              </a:r>
              <a:r>
                <a:rPr kumimoji="0" lang="x-non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BV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ใน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Binary</a:t>
              </a:r>
              <a:endPara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5E3BD3-E65A-45AE-8F74-4C30AA3F8772}"/>
                </a:ext>
              </a:extLst>
            </p:cNvPr>
            <p:cNvSpPr txBox="1"/>
            <p:nvPr/>
          </p:nvSpPr>
          <p:spPr>
            <a:xfrm>
              <a:off x="8499008" y="3488074"/>
              <a:ext cx="24488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50% 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โบนัสเงินสด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DEAA7-DFD5-444B-B94B-B7BA574E287A}"/>
                </a:ext>
              </a:extLst>
            </p:cNvPr>
            <p:cNvSpPr/>
            <p:nvPr/>
          </p:nvSpPr>
          <p:spPr>
            <a:xfrm>
              <a:off x="8687314" y="3813300"/>
              <a:ext cx="2123310" cy="493487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D78EE-E4CE-42A7-A994-D57F0FA3AA40}"/>
                </a:ext>
              </a:extLst>
            </p:cNvPr>
            <p:cNvSpPr txBox="1"/>
            <p:nvPr/>
          </p:nvSpPr>
          <p:spPr>
            <a:xfrm>
              <a:off x="8707132" y="3890430"/>
              <a:ext cx="2103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1</a:t>
              </a:r>
              <a:r>
                <a:rPr kumimoji="0" lang="x-non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F70952-E016-4635-BF59-F17700E9CF02}"/>
              </a:ext>
            </a:extLst>
          </p:cNvPr>
          <p:cNvGrpSpPr/>
          <p:nvPr/>
        </p:nvGrpSpPr>
        <p:grpSpPr>
          <a:xfrm>
            <a:off x="7591436" y="1957321"/>
            <a:ext cx="1714456" cy="681303"/>
            <a:chOff x="7591436" y="1957321"/>
            <a:chExt cx="1714456" cy="6813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313BB4-D756-4986-9B96-194250190DA1}"/>
                </a:ext>
              </a:extLst>
            </p:cNvPr>
            <p:cNvSpPr/>
            <p:nvPr/>
          </p:nvSpPr>
          <p:spPr>
            <a:xfrm>
              <a:off x="7646015" y="1957321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762C04-37EE-4988-A9A1-5F15E4C75C25}"/>
                </a:ext>
              </a:extLst>
            </p:cNvPr>
            <p:cNvSpPr txBox="1"/>
            <p:nvPr/>
          </p:nvSpPr>
          <p:spPr>
            <a:xfrm>
              <a:off x="7591436" y="2127938"/>
              <a:ext cx="171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30 BV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8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68FC8D7-038E-4A2E-8A15-D524AAC13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A08ED97-7CA2-4CE6-8B51-A360B5AB7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94F47A-50E3-45DD-AA0A-3788D1364DB2}"/>
              </a:ext>
            </a:extLst>
          </p:cNvPr>
          <p:cNvGrpSpPr/>
          <p:nvPr/>
        </p:nvGrpSpPr>
        <p:grpSpPr>
          <a:xfrm>
            <a:off x="7555471" y="4043335"/>
            <a:ext cx="3794607" cy="2517928"/>
            <a:chOff x="7555471" y="4043335"/>
            <a:chExt cx="3794607" cy="25179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5DAA58-8EAD-430C-9E80-DB7D3E408F27}"/>
                </a:ext>
              </a:extLst>
            </p:cNvPr>
            <p:cNvCxnSpPr>
              <a:cxnSpLocks/>
            </p:cNvCxnSpPr>
            <p:nvPr/>
          </p:nvCxnSpPr>
          <p:spPr>
            <a:xfrm>
              <a:off x="9379458" y="4043924"/>
              <a:ext cx="727021" cy="105696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B14FCD-B706-4AB7-B3E0-FB6C67CF4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9938" y="4043335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27A85-7066-4251-85DD-0F76BC6E80E2}"/>
                </a:ext>
              </a:extLst>
            </p:cNvPr>
            <p:cNvSpPr txBox="1"/>
            <p:nvPr/>
          </p:nvSpPr>
          <p:spPr>
            <a:xfrm>
              <a:off x="9202415" y="5108810"/>
              <a:ext cx="21141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25%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8FA27-009E-44D2-AEAF-729CF85DDB1C}"/>
                </a:ext>
              </a:extLst>
            </p:cNvPr>
            <p:cNvSpPr txBox="1"/>
            <p:nvPr/>
          </p:nvSpPr>
          <p:spPr>
            <a:xfrm>
              <a:off x="7555471" y="5108261"/>
              <a:ext cx="15027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75%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21FB20-6C02-4E84-B774-A80BB913E40E}"/>
                </a:ext>
              </a:extLst>
            </p:cNvPr>
            <p:cNvSpPr/>
            <p:nvPr/>
          </p:nvSpPr>
          <p:spPr>
            <a:xfrm>
              <a:off x="7697726" y="5450373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5C799F-4886-4291-ADD3-59FC9FB61F46}"/>
                </a:ext>
              </a:extLst>
            </p:cNvPr>
            <p:cNvSpPr/>
            <p:nvPr/>
          </p:nvSpPr>
          <p:spPr>
            <a:xfrm>
              <a:off x="7945608" y="5522209"/>
              <a:ext cx="8835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คุณ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85CA40-516E-4CDB-ABA5-29DCB455306E}"/>
                </a:ext>
              </a:extLst>
            </p:cNvPr>
            <p:cNvSpPr/>
            <p:nvPr/>
          </p:nvSpPr>
          <p:spPr>
            <a:xfrm>
              <a:off x="9653135" y="5450373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9EA8AE-9F39-4AFC-94C2-0F4319131BFB}"/>
                </a:ext>
              </a:extLst>
            </p:cNvPr>
            <p:cNvSpPr/>
            <p:nvPr/>
          </p:nvSpPr>
          <p:spPr>
            <a:xfrm>
              <a:off x="9673392" y="5521951"/>
              <a:ext cx="12080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อัพไลน์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A4D463-3095-4329-8C82-F12A5AC04886}"/>
                </a:ext>
              </a:extLst>
            </p:cNvPr>
            <p:cNvSpPr txBox="1"/>
            <p:nvPr/>
          </p:nvSpPr>
          <p:spPr>
            <a:xfrm>
              <a:off x="9226768" y="6038043"/>
              <a:ext cx="21233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อัพไลน์คนแรก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ที่เป็นสมาชิก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BOS.Club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5BB6A-CE6F-4867-BF0A-BEF7BEBDEFB8}"/>
              </a:ext>
            </a:extLst>
          </p:cNvPr>
          <p:cNvGrpSpPr/>
          <p:nvPr/>
        </p:nvGrpSpPr>
        <p:grpSpPr>
          <a:xfrm>
            <a:off x="8329677" y="2534543"/>
            <a:ext cx="2129424" cy="1728096"/>
            <a:chOff x="8329677" y="2534543"/>
            <a:chExt cx="2129424" cy="17280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DD83DA-C7D2-4B8B-9B08-779536DD2DCE}"/>
                </a:ext>
              </a:extLst>
            </p:cNvPr>
            <p:cNvCxnSpPr>
              <a:cxnSpLocks/>
            </p:cNvCxnSpPr>
            <p:nvPr/>
          </p:nvCxnSpPr>
          <p:spPr>
            <a:xfrm>
              <a:off x="9283257" y="2534543"/>
              <a:ext cx="0" cy="92955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A3575-EC76-4F8C-8501-E9B4CFC58576}"/>
                </a:ext>
              </a:extLst>
            </p:cNvPr>
            <p:cNvSpPr/>
            <p:nvPr/>
          </p:nvSpPr>
          <p:spPr>
            <a:xfrm>
              <a:off x="8335791" y="3769152"/>
              <a:ext cx="2123310" cy="493487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800033-C245-4054-B9F7-3C74F8742D07}"/>
                </a:ext>
              </a:extLst>
            </p:cNvPr>
            <p:cNvSpPr txBox="1"/>
            <p:nvPr/>
          </p:nvSpPr>
          <p:spPr>
            <a:xfrm>
              <a:off x="8329677" y="3867681"/>
              <a:ext cx="2123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โบนัสเงินสด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673434-BA33-48FF-9F21-E1693571449E}"/>
                </a:ext>
              </a:extLst>
            </p:cNvPr>
            <p:cNvSpPr txBox="1"/>
            <p:nvPr/>
          </p:nvSpPr>
          <p:spPr>
            <a:xfrm>
              <a:off x="8479938" y="3489721"/>
              <a:ext cx="18359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50%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D31552-4E34-4180-A997-5733F1E7C916}"/>
              </a:ext>
            </a:extLst>
          </p:cNvPr>
          <p:cNvGrpSpPr/>
          <p:nvPr/>
        </p:nvGrpSpPr>
        <p:grpSpPr>
          <a:xfrm>
            <a:off x="5302735" y="1738676"/>
            <a:ext cx="4837750" cy="830997"/>
            <a:chOff x="5302735" y="1738676"/>
            <a:chExt cx="4837750" cy="8309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B64F58-4FB2-4036-99A3-AC095D9463E8}"/>
                </a:ext>
              </a:extLst>
            </p:cNvPr>
            <p:cNvSpPr/>
            <p:nvPr/>
          </p:nvSpPr>
          <p:spPr>
            <a:xfrm>
              <a:off x="8494676" y="1781404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64563A-CAB1-4A23-A91E-C026CC9FEF38}"/>
                </a:ext>
              </a:extLst>
            </p:cNvPr>
            <p:cNvSpPr txBox="1"/>
            <p:nvPr/>
          </p:nvSpPr>
          <p:spPr>
            <a:xfrm>
              <a:off x="8426029" y="1831010"/>
              <a:ext cx="171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$$$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ส่วนต่าง</a:t>
              </a:r>
              <a:endParaRPr kumimoji="0" lang="x-non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CD5026-1368-484E-AE58-241037E1E78C}"/>
                </a:ext>
              </a:extLst>
            </p:cNvPr>
            <p:cNvSpPr txBox="1"/>
            <p:nvPr/>
          </p:nvSpPr>
          <p:spPr>
            <a:xfrm>
              <a:off x="5302735" y="1738676"/>
              <a:ext cx="2900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ราคา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ECO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- </a:t>
              </a:r>
              <a:r>
                <a:rPr kumimoji="0" lang="th-TH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ราคา </a:t>
              </a: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ส่วนต่าง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3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F8BA3C5-E2F0-49F5-9197-723AD615A3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D39A23B-92ED-482E-9A4D-91615D35BB19}"/>
              </a:ext>
            </a:extLst>
          </p:cNvPr>
          <p:cNvGrpSpPr/>
          <p:nvPr/>
        </p:nvGrpSpPr>
        <p:grpSpPr>
          <a:xfrm>
            <a:off x="7449029" y="4128140"/>
            <a:ext cx="4170754" cy="1988773"/>
            <a:chOff x="7449029" y="4128140"/>
            <a:chExt cx="4170754" cy="19887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3AA77C-6182-4A40-84AF-E72ADDBF59AC}"/>
                </a:ext>
              </a:extLst>
            </p:cNvPr>
            <p:cNvSpPr txBox="1"/>
            <p:nvPr/>
          </p:nvSpPr>
          <p:spPr>
            <a:xfrm>
              <a:off x="8975874" y="5067577"/>
              <a:ext cx="26439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อัพไลน์คนแรก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ที่เป็นสมาชิก </a:t>
              </a:r>
              <a:r>
                <a:rPr kumimoji="0" lang="en-I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BOS.Club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ได้ 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25%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AFA6A-6804-4DDB-9C12-C9792FE99571}"/>
                </a:ext>
              </a:extLst>
            </p:cNvPr>
            <p:cNvSpPr txBox="1"/>
            <p:nvPr/>
          </p:nvSpPr>
          <p:spPr>
            <a:xfrm>
              <a:off x="7449029" y="5260269"/>
              <a:ext cx="15027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คุณได้</a:t>
              </a: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75%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CB8402-5553-4655-98C8-88B4EE639B2C}"/>
                </a:ext>
              </a:extLst>
            </p:cNvPr>
            <p:cNvSpPr/>
            <p:nvPr/>
          </p:nvSpPr>
          <p:spPr>
            <a:xfrm>
              <a:off x="7591284" y="5575747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5A1AC-A25F-423A-928D-BD96B308D23B}"/>
                </a:ext>
              </a:extLst>
            </p:cNvPr>
            <p:cNvSpPr/>
            <p:nvPr/>
          </p:nvSpPr>
          <p:spPr>
            <a:xfrm>
              <a:off x="7591284" y="5647583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$13.87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69C594-CB2E-435C-B308-9AF897EB6FB3}"/>
                </a:ext>
              </a:extLst>
            </p:cNvPr>
            <p:cNvSpPr/>
            <p:nvPr/>
          </p:nvSpPr>
          <p:spPr>
            <a:xfrm>
              <a:off x="9546693" y="5575747"/>
              <a:ext cx="1218288" cy="541166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81B2BD-AC18-4FED-9DD6-2D23BB54FF74}"/>
                </a:ext>
              </a:extLst>
            </p:cNvPr>
            <p:cNvCxnSpPr>
              <a:cxnSpLocks/>
            </p:cNvCxnSpPr>
            <p:nvPr/>
          </p:nvCxnSpPr>
          <p:spPr>
            <a:xfrm>
              <a:off x="9167858" y="4128729"/>
              <a:ext cx="699131" cy="854991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4F3112-F9FD-4052-86F9-BD2701E85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6894" y="4128140"/>
              <a:ext cx="857022" cy="1065475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4FF96C-C83E-4ADF-85A9-1D4FBC28B612}"/>
                </a:ext>
              </a:extLst>
            </p:cNvPr>
            <p:cNvSpPr/>
            <p:nvPr/>
          </p:nvSpPr>
          <p:spPr>
            <a:xfrm>
              <a:off x="9546693" y="5647583"/>
              <a:ext cx="1218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$4.63</a:t>
              </a: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A8C8A8-91AF-4B70-BDBF-98F6185EA33E}"/>
              </a:ext>
            </a:extLst>
          </p:cNvPr>
          <p:cNvGrpSpPr/>
          <p:nvPr/>
        </p:nvGrpSpPr>
        <p:grpSpPr>
          <a:xfrm>
            <a:off x="7838370" y="2972538"/>
            <a:ext cx="2448883" cy="1519895"/>
            <a:chOff x="7838370" y="2972538"/>
            <a:chExt cx="2448883" cy="151989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A9D21A9-756D-4CA2-B23E-335489E8E3FF}"/>
                </a:ext>
              </a:extLst>
            </p:cNvPr>
            <p:cNvCxnSpPr>
              <a:cxnSpLocks/>
            </p:cNvCxnSpPr>
            <p:nvPr/>
          </p:nvCxnSpPr>
          <p:spPr>
            <a:xfrm>
              <a:off x="9074427" y="2972538"/>
              <a:ext cx="0" cy="603159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C72325-3281-4D06-B40E-B233C18AD7B5}"/>
                </a:ext>
              </a:extLst>
            </p:cNvPr>
            <p:cNvSpPr txBox="1"/>
            <p:nvPr/>
          </p:nvSpPr>
          <p:spPr>
            <a:xfrm>
              <a:off x="7838370" y="3673720"/>
              <a:ext cx="24488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50% 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โบนัสเงินสด</a:t>
              </a:r>
              <a:endPara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9BED93-1F13-4E20-9AB6-96F4A2BCC4D6}"/>
                </a:ext>
              </a:extLst>
            </p:cNvPr>
            <p:cNvSpPr/>
            <p:nvPr/>
          </p:nvSpPr>
          <p:spPr>
            <a:xfrm>
              <a:off x="8012608" y="3998946"/>
              <a:ext cx="2123310" cy="493487"/>
            </a:xfrm>
            <a:prstGeom prst="rect">
              <a:avLst/>
            </a:prstGeom>
            <a:solidFill>
              <a:srgbClr val="79C2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81427C-D652-4560-A231-D790C0A46957}"/>
                </a:ext>
              </a:extLst>
            </p:cNvPr>
            <p:cNvSpPr txBox="1"/>
            <p:nvPr/>
          </p:nvSpPr>
          <p:spPr>
            <a:xfrm>
              <a:off x="8032426" y="4093832"/>
              <a:ext cx="2123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8</a:t>
              </a:r>
              <a:r>
                <a:rPr kumimoji="0" lang="x-non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.50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CEEB05-F75B-464B-AD02-2ECD2B4A29B0}"/>
              </a:ext>
            </a:extLst>
          </p:cNvPr>
          <p:cNvGrpSpPr/>
          <p:nvPr/>
        </p:nvGrpSpPr>
        <p:grpSpPr>
          <a:xfrm>
            <a:off x="4601029" y="1930085"/>
            <a:ext cx="5372708" cy="1076513"/>
            <a:chOff x="4601029" y="1930085"/>
            <a:chExt cx="5372708" cy="10765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1CADDA-20F3-4E48-9DE4-230DBDE440FE}"/>
                </a:ext>
              </a:extLst>
            </p:cNvPr>
            <p:cNvSpPr/>
            <p:nvPr/>
          </p:nvSpPr>
          <p:spPr>
            <a:xfrm>
              <a:off x="8285845" y="2224028"/>
              <a:ext cx="1577163" cy="681303"/>
            </a:xfrm>
            <a:prstGeom prst="rect">
              <a:avLst/>
            </a:prstGeom>
            <a:solidFill>
              <a:srgbClr val="E860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5A59B0-3BF0-4293-B0C1-D3DAC8C4EADE}"/>
                </a:ext>
              </a:extLst>
            </p:cNvPr>
            <p:cNvSpPr txBox="1"/>
            <p:nvPr/>
          </p:nvSpPr>
          <p:spPr>
            <a:xfrm>
              <a:off x="8595528" y="2366573"/>
              <a:ext cx="96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$37</a:t>
              </a:r>
              <a:endPara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20A123-AFC1-4A54-9FCA-7120DD5025FF}"/>
                </a:ext>
              </a:extLst>
            </p:cNvPr>
            <p:cNvSpPr txBox="1"/>
            <p:nvPr/>
          </p:nvSpPr>
          <p:spPr>
            <a:xfrm>
              <a:off x="8174789" y="1930085"/>
              <a:ext cx="1798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ส่วนต่างราคา</a:t>
              </a:r>
              <a:endParaRPr kumimoji="0" lang="x-non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518CFD-86CF-4AB7-88DB-EF03D3CF45BE}"/>
                </a:ext>
              </a:extLst>
            </p:cNvPr>
            <p:cNvSpPr txBox="1"/>
            <p:nvPr/>
          </p:nvSpPr>
          <p:spPr>
            <a:xfrm>
              <a:off x="4601029" y="2166877"/>
              <a:ext cx="2166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ราคา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ECO:  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ราคา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BOS: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ส่วนต่าง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C89183-47C7-434D-9EB4-B6E999B397BA}"/>
                </a:ext>
              </a:extLst>
            </p:cNvPr>
            <p:cNvSpPr txBox="1"/>
            <p:nvPr/>
          </p:nvSpPr>
          <p:spPr>
            <a:xfrm>
              <a:off x="6540317" y="2175601"/>
              <a:ext cx="1320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$97.95  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- $60.95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$37.00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2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22D2F3B-CAC9-42F3-AFA6-CF70DC2B1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932712-2823-4888-8707-CD68BC315786}"/>
              </a:ext>
            </a:extLst>
          </p:cNvPr>
          <p:cNvGrpSpPr/>
          <p:nvPr/>
        </p:nvGrpSpPr>
        <p:grpSpPr>
          <a:xfrm>
            <a:off x="4770566" y="1681930"/>
            <a:ext cx="7900908" cy="5577674"/>
            <a:chOff x="4770566" y="1681930"/>
            <a:chExt cx="7900908" cy="55776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281083-2C21-466F-8B8A-12715A0B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389" y="1681930"/>
              <a:ext cx="4383085" cy="55776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448853-2AF1-444E-A4EB-4B5F7E29604A}"/>
                </a:ext>
              </a:extLst>
            </p:cNvPr>
            <p:cNvSpPr/>
            <p:nvPr/>
          </p:nvSpPr>
          <p:spPr>
            <a:xfrm>
              <a:off x="4770566" y="3695623"/>
              <a:ext cx="3371947" cy="1606978"/>
            </a:xfrm>
            <a:prstGeom prst="rect">
              <a:avLst/>
            </a:prstGeom>
            <a:solidFill>
              <a:srgbClr val="6FB7B5"/>
            </a:solidFill>
            <a:ln>
              <a:noFill/>
            </a:ln>
            <a:effectLst>
              <a:outerShdw blurRad="1524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014A63-7C2C-4CA8-B14F-246E21C3B15E}"/>
                </a:ext>
              </a:extLst>
            </p:cNvPr>
            <p:cNvSpPr txBox="1"/>
            <p:nvPr/>
          </p:nvSpPr>
          <p:spPr>
            <a:xfrm>
              <a:off x="4798518" y="2860212"/>
              <a:ext cx="1645002" cy="867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คุณได้อะไรจาก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ลูกค้า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86047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ECO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D56EEC-32A6-4ACD-A45B-5CFE797DD7B0}"/>
                </a:ext>
              </a:extLst>
            </p:cNvPr>
            <p:cNvSpPr txBox="1"/>
            <p:nvPr/>
          </p:nvSpPr>
          <p:spPr>
            <a:xfrm>
              <a:off x="4854033" y="3828667"/>
              <a:ext cx="2220543" cy="1421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TVC: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ECO Commission: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Flagship Bonus: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รวมทั้งหมด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31629D-F88B-420B-AC03-2932C484CFBC}"/>
                </a:ext>
              </a:extLst>
            </p:cNvPr>
            <p:cNvSpPr txBox="1"/>
            <p:nvPr/>
          </p:nvSpPr>
          <p:spPr>
            <a:xfrm>
              <a:off x="6867389" y="3828667"/>
              <a:ext cx="1118371" cy="145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$3.00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$11.25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$13.87</a:t>
              </a: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$28.12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302B0-5338-4B88-84A8-762B94C2BB02}"/>
              </a:ext>
            </a:extLst>
          </p:cNvPr>
          <p:cNvGrpSpPr/>
          <p:nvPr/>
        </p:nvGrpSpPr>
        <p:grpSpPr>
          <a:xfrm>
            <a:off x="4770567" y="1255158"/>
            <a:ext cx="5023857" cy="1356909"/>
            <a:chOff x="4770567" y="1255158"/>
            <a:chExt cx="5023857" cy="13569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4A703F-0B2C-4A89-845D-02032A72CC36}"/>
                </a:ext>
              </a:extLst>
            </p:cNvPr>
            <p:cNvGrpSpPr/>
            <p:nvPr/>
          </p:nvGrpSpPr>
          <p:grpSpPr>
            <a:xfrm>
              <a:off x="4770567" y="1255158"/>
              <a:ext cx="3706153" cy="1337995"/>
              <a:chOff x="4896085" y="4291178"/>
              <a:chExt cx="3706153" cy="133799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DEBD0C-D3A9-4E70-B979-E7D3C794C05A}"/>
                  </a:ext>
                </a:extLst>
              </p:cNvPr>
              <p:cNvSpPr/>
              <p:nvPr/>
            </p:nvSpPr>
            <p:spPr>
              <a:xfrm>
                <a:off x="4896085" y="4798176"/>
                <a:ext cx="2086201" cy="830997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483859-4A5F-4C41-BE0F-3038BA3472AA}"/>
                  </a:ext>
                </a:extLst>
              </p:cNvPr>
              <p:cNvSpPr txBox="1"/>
              <p:nvPr/>
            </p:nvSpPr>
            <p:spPr>
              <a:xfrm>
                <a:off x="4909967" y="4291178"/>
                <a:ext cx="3692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Normal purchase from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6047"/>
                    </a:solidFill>
                    <a:effectLst/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BOS BA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ED8C70-5D1B-494F-8B7E-F56743D03D2E}"/>
                  </a:ext>
                </a:extLst>
              </p:cNvPr>
              <p:cNvSpPr txBox="1"/>
              <p:nvPr/>
            </p:nvSpPr>
            <p:spPr>
              <a:xfrm>
                <a:off x="4961689" y="4852189"/>
                <a:ext cx="987771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*TVC: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ทั้งหมด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: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FC8351-EC32-48AD-B25C-2CEE69F26648}"/>
                  </a:ext>
                </a:extLst>
              </p:cNvPr>
              <p:cNvSpPr txBox="1"/>
              <p:nvPr/>
            </p:nvSpPr>
            <p:spPr>
              <a:xfrm>
                <a:off x="5949460" y="4854777"/>
                <a:ext cx="851515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$6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Prompt" panose="00000500000000000000" pitchFamily="2" charset="-34"/>
                    <a:ea typeface="+mn-ea"/>
                    <a:cs typeface="Prompt" panose="00000500000000000000" pitchFamily="2" charset="-34"/>
                  </a:rPr>
                  <a:t>$6.00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EBE587-7E06-4332-8932-9DB23A34C065}"/>
                </a:ext>
              </a:extLst>
            </p:cNvPr>
            <p:cNvSpPr txBox="1"/>
            <p:nvPr/>
          </p:nvSpPr>
          <p:spPr>
            <a:xfrm>
              <a:off x="6935814" y="2304290"/>
              <a:ext cx="28586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*TVC 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อิงจากขาอ่อน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5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209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Martin</dc:creator>
  <cp:lastModifiedBy>Leonardo Martin</cp:lastModifiedBy>
  <cp:revision>1</cp:revision>
  <dcterms:created xsi:type="dcterms:W3CDTF">2021-01-12T01:19:24Z</dcterms:created>
  <dcterms:modified xsi:type="dcterms:W3CDTF">2021-01-12T01:24:35Z</dcterms:modified>
</cp:coreProperties>
</file>